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1" r:id="rId7"/>
    <p:sldId id="273" r:id="rId8"/>
    <p:sldId id="272" r:id="rId9"/>
    <p:sldId id="262" r:id="rId10"/>
    <p:sldId id="263" r:id="rId11"/>
    <p:sldId id="264" r:id="rId12"/>
    <p:sldId id="27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4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-1794" y="3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F636A-87D5-48DD-9567-C4C9EEA86BCF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2039C-D97F-46EA-91E2-D7F5EC8C6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4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r>
              <a:rPr lang="en-US" baseline="0" dirty="0" smtClean="0"/>
              <a:t>[From Army Field Manual, FM3-25.26, Map Reading and Land Navigation]</a:t>
            </a:r>
          </a:p>
          <a:p>
            <a:endParaRPr lang="en-US" baseline="0" dirty="0" smtClean="0"/>
          </a:p>
          <a:p>
            <a:r>
              <a:rPr lang="en-US" baseline="0" dirty="0" smtClean="0"/>
              <a:t>[Do not stress this, but it would provide a response for questions regarding a systematic approach to terrain interpretation/association.]</a:t>
            </a:r>
          </a:p>
          <a:p>
            <a:r>
              <a:rPr lang="en-US" baseline="0" dirty="0" smtClean="0"/>
              <a:t>SOSES:  </a:t>
            </a:r>
          </a:p>
          <a:p>
            <a:r>
              <a:rPr lang="en-US" b="1" baseline="0" dirty="0" smtClean="0"/>
              <a:t>Shape</a:t>
            </a:r>
            <a:r>
              <a:rPr lang="en-US" baseline="0" dirty="0" smtClean="0"/>
              <a:t> – general form or outline of the feature at its base</a:t>
            </a:r>
          </a:p>
          <a:p>
            <a:r>
              <a:rPr lang="en-US" baseline="0" dirty="0" smtClean="0"/>
              <a:t>            </a:t>
            </a:r>
          </a:p>
          <a:p>
            <a:r>
              <a:rPr lang="en-US" b="1" baseline="0" dirty="0" smtClean="0"/>
              <a:t>Orientation</a:t>
            </a:r>
            <a:r>
              <a:rPr lang="en-US" baseline="0" dirty="0" smtClean="0"/>
              <a:t> – general trend or direction of a feature from your viewpoint.  A feature can be a line across, or at an angle to your viewpoint.</a:t>
            </a:r>
          </a:p>
          <a:p>
            <a:r>
              <a:rPr lang="en-US" baseline="0" dirty="0" smtClean="0"/>
              <a:t>            </a:t>
            </a:r>
          </a:p>
          <a:p>
            <a:r>
              <a:rPr lang="en-US" b="1" baseline="0" dirty="0" smtClean="0"/>
              <a:t>Size</a:t>
            </a:r>
            <a:r>
              <a:rPr lang="en-US" baseline="0" dirty="0" smtClean="0"/>
              <a:t> – Then length and width of a feature horizontally across its base.  Compare size to other features.</a:t>
            </a:r>
          </a:p>
          <a:p>
            <a:r>
              <a:rPr lang="en-US" baseline="0" dirty="0" smtClean="0"/>
              <a:t>             </a:t>
            </a:r>
          </a:p>
          <a:p>
            <a:r>
              <a:rPr lang="en-US" b="1" baseline="0" dirty="0" smtClean="0"/>
              <a:t>Elevation</a:t>
            </a:r>
            <a:r>
              <a:rPr lang="en-US" baseline="0" dirty="0" smtClean="0"/>
              <a:t> – The height of a terrain feature (absolute and relative to nearby features)</a:t>
            </a:r>
          </a:p>
          <a:p>
            <a:endParaRPr lang="en-US" b="0" baseline="0" dirty="0" smtClean="0"/>
          </a:p>
          <a:p>
            <a:r>
              <a:rPr lang="en-US" b="1" baseline="0" dirty="0" smtClean="0"/>
              <a:t>Slope</a:t>
            </a:r>
            <a:r>
              <a:rPr lang="en-US" baseline="0" dirty="0" smtClean="0"/>
              <a:t> – Type (uniform, convex, concave) and the steepness or angle of the sides of the feature.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E5AD-B48C-4BB9-86EA-426DA15201C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227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Find some saddles</a:t>
            </a:r>
            <a:r>
              <a:rPr lang="en-US" baseline="0" dirty="0" smtClean="0"/>
              <a:t> on your map:</a:t>
            </a:r>
          </a:p>
          <a:p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Pinnacle/Plummer saddle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The Castle/Foss (Pt. 6524’)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West of Pt. 5954’ just northwest of Fan Lake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E5AD-B48C-4BB9-86EA-426DA15201C8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307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Find some saddles</a:t>
            </a:r>
            <a:r>
              <a:rPr lang="en-US" baseline="0" dirty="0" smtClean="0"/>
              <a:t> on your map:</a:t>
            </a:r>
          </a:p>
          <a:p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Pinnacle/Plummer saddle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The Castle/Foss (Pt. 6524’)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West of Pt. 5954’ just northwest of Fan Lake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E5AD-B48C-4BB9-86EA-426DA15201C8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307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…and a little more review</a:t>
            </a:r>
            <a:r>
              <a:rPr lang="en-US" baseline="0" dirty="0" smtClean="0"/>
              <a:t> on contours…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E5AD-B48C-4BB9-86EA-426DA15201C8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025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 map has good examples of ridge</a:t>
            </a:r>
            <a:r>
              <a:rPr lang="en-US" baseline="0" dirty="0" smtClean="0"/>
              <a:t> features, trail and saddles.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 vegetation near top  -  reflected in white coloring of map</a:t>
            </a:r>
          </a:p>
          <a:p>
            <a:endParaRPr lang="en-US" baseline="0" dirty="0" smtClean="0"/>
          </a:p>
          <a:p>
            <a:r>
              <a:rPr lang="en-US" baseline="0" dirty="0" smtClean="0"/>
              <a:t>Find some </a:t>
            </a:r>
            <a:r>
              <a:rPr lang="en-US" b="1" baseline="0" dirty="0" smtClean="0"/>
              <a:t>unnamed</a:t>
            </a:r>
            <a:r>
              <a:rPr lang="en-US" baseline="0" dirty="0" smtClean="0"/>
              <a:t> peaks/high points/summits on your map, e.g., Foss Pk. (Pt. 6524’); Pts. 5648’ and 5561’ on Stevens Ridge; Pt. 5954’ northwest of Fan Lake.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E5AD-B48C-4BB9-86EA-426DA15201C8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659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Avoid for scrambling.</a:t>
            </a:r>
          </a:p>
          <a:p>
            <a:endParaRPr lang="en-US" dirty="0" smtClean="0"/>
          </a:p>
          <a:p>
            <a:r>
              <a:rPr lang="en-US" dirty="0" smtClean="0"/>
              <a:t>Find some</a:t>
            </a:r>
            <a:r>
              <a:rPr lang="en-US" baseline="0" dirty="0" smtClean="0"/>
              <a:t> cliffs on your map, e.g., east side Foss </a:t>
            </a:r>
            <a:r>
              <a:rPr lang="en-US" baseline="0" dirty="0" err="1" smtClean="0"/>
              <a:t>Pk</a:t>
            </a:r>
            <a:r>
              <a:rPr lang="en-US" baseline="0" dirty="0" smtClean="0"/>
              <a:t> (6524’); south of “n” in Unicorn Creek; just south of “Indefinite Boundary”, west side of Pt. 5516’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E5AD-B48C-4BB9-86EA-426DA15201C8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8332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Kind of putting</a:t>
            </a:r>
            <a:r>
              <a:rPr lang="en-US" baseline="0" dirty="0" smtClean="0"/>
              <a:t> it all together:</a:t>
            </a:r>
          </a:p>
          <a:p>
            <a:endParaRPr lang="en-US" baseline="0" dirty="0" smtClean="0"/>
          </a:p>
          <a:p>
            <a:r>
              <a:rPr lang="en-US" baseline="0" dirty="0" smtClean="0"/>
              <a:t>Different view points.  </a:t>
            </a:r>
          </a:p>
          <a:p>
            <a:r>
              <a:rPr lang="en-US" dirty="0"/>
              <a:t>	</a:t>
            </a:r>
            <a:r>
              <a:rPr lang="en-US" dirty="0" smtClean="0"/>
              <a:t>Isolated high point at RHS of drainage harder to see in second view</a:t>
            </a:r>
            <a:r>
              <a:rPr lang="en-US" dirty="0" smtClean="0"/>
              <a:t>.</a:t>
            </a:r>
          </a:p>
          <a:p>
            <a:r>
              <a:rPr lang="en-US" baseline="0" dirty="0"/>
              <a:t> </a:t>
            </a:r>
            <a:r>
              <a:rPr lang="en-US" baseline="0" dirty="0" smtClean="0"/>
              <a:t>                         Width</a:t>
            </a:r>
            <a:r>
              <a:rPr lang="en-US" dirty="0" smtClean="0"/>
              <a:t> of valley not as apparent in top view.</a:t>
            </a:r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E5AD-B48C-4BB9-86EA-426DA15201C8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3962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= B    (saddle; peaks are a different elevations;</a:t>
            </a:r>
            <a:r>
              <a:rPr lang="en-US" baseline="0" dirty="0" smtClean="0"/>
              <a:t> count contour intervals from base to each peak and compare)</a:t>
            </a:r>
            <a:endParaRPr lang="en-US" dirty="0" smtClean="0"/>
          </a:p>
          <a:p>
            <a:r>
              <a:rPr lang="en-US" dirty="0" smtClean="0"/>
              <a:t>2 = E    (peak)</a:t>
            </a:r>
          </a:p>
          <a:p>
            <a:r>
              <a:rPr lang="en-US" dirty="0" smtClean="0"/>
              <a:t>3 = D    (saddle;</a:t>
            </a:r>
            <a:r>
              <a:rPr lang="en-US" baseline="0" dirty="0" smtClean="0"/>
              <a:t> </a:t>
            </a:r>
            <a:r>
              <a:rPr lang="en-US" dirty="0" smtClean="0"/>
              <a:t>peaks</a:t>
            </a:r>
            <a:r>
              <a:rPr lang="en-US" baseline="0" dirty="0" smtClean="0"/>
              <a:t> are elongated a same elevation)</a:t>
            </a:r>
          </a:p>
          <a:p>
            <a:r>
              <a:rPr lang="en-US" baseline="0" dirty="0" smtClean="0"/>
              <a:t>4 = C    (butte; is also shaped like a drumlin)</a:t>
            </a:r>
          </a:p>
          <a:p>
            <a:r>
              <a:rPr lang="en-US" baseline="0" dirty="0" smtClean="0"/>
              <a:t>5 = F    (butte)</a:t>
            </a:r>
          </a:p>
          <a:p>
            <a:r>
              <a:rPr lang="en-US" baseline="0" dirty="0" smtClean="0"/>
              <a:t>6 = A    (peaks are same elevation and symmetric)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E5AD-B48C-4BB9-86EA-426DA15201C8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9613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= B    (saddle; peaks are a different elevations;</a:t>
            </a:r>
            <a:r>
              <a:rPr lang="en-US" baseline="0" dirty="0" smtClean="0"/>
              <a:t> count contour intervals from base to each peak and compare)</a:t>
            </a:r>
            <a:endParaRPr lang="en-US" dirty="0" smtClean="0"/>
          </a:p>
          <a:p>
            <a:r>
              <a:rPr lang="en-US" dirty="0" smtClean="0"/>
              <a:t>2 = E    (peak)</a:t>
            </a:r>
          </a:p>
          <a:p>
            <a:r>
              <a:rPr lang="en-US" dirty="0" smtClean="0"/>
              <a:t>3 = D    (saddle;</a:t>
            </a:r>
            <a:r>
              <a:rPr lang="en-US" baseline="0" dirty="0" smtClean="0"/>
              <a:t> </a:t>
            </a:r>
            <a:r>
              <a:rPr lang="en-US" dirty="0" smtClean="0"/>
              <a:t>peaks</a:t>
            </a:r>
            <a:r>
              <a:rPr lang="en-US" baseline="0" dirty="0" smtClean="0"/>
              <a:t> are elongated a same elevation)</a:t>
            </a:r>
          </a:p>
          <a:p>
            <a:r>
              <a:rPr lang="en-US" baseline="0" dirty="0" smtClean="0"/>
              <a:t>4 = C    (butte; is also shaped like a drumlin)</a:t>
            </a:r>
          </a:p>
          <a:p>
            <a:r>
              <a:rPr lang="en-US" baseline="0" dirty="0" smtClean="0"/>
              <a:t>5 = F    (butte)</a:t>
            </a:r>
          </a:p>
          <a:p>
            <a:r>
              <a:rPr lang="en-US" baseline="0" dirty="0" smtClean="0"/>
              <a:t>6 = A    (peaks are same elevation and symmetric)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E5AD-B48C-4BB9-86EA-426DA15201C8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5380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2039C-D97F-46EA-91E2-D7F5EC8C6F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51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Navigation Workshop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5B0D661E-0054-40DD-9649-CE6A789672C3}" type="datetime1">
              <a:rPr lang="en-US">
                <a:solidFill>
                  <a:prstClr val="black"/>
                </a:solidFill>
              </a:rPr>
              <a:pPr/>
              <a:t>4/18/2018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Welton       NavigationWorkshop2003.ppt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BD9E57-1C1B-46DD-B1FD-938552A99856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/>
              <a:t>“Terrain features do not normally stand</a:t>
            </a:r>
            <a:r>
              <a:rPr lang="en-US" sz="1000" baseline="0" dirty="0" smtClean="0"/>
              <a:t> alone.  To better understand these when they are depicted on a map you need to interpret them.  Terrain features are interpreted using contour lines.”  (FM 3-25.26)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aseline="0" dirty="0" smtClean="0"/>
          </a:p>
          <a:p>
            <a:r>
              <a:rPr lang="en-US" sz="1000" b="1" baseline="0" dirty="0" smtClean="0"/>
              <a:t>A</a:t>
            </a:r>
            <a:r>
              <a:rPr lang="en-US" sz="1000" baseline="0" dirty="0" smtClean="0"/>
              <a:t> General Procedure in the Field:</a:t>
            </a:r>
          </a:p>
          <a:p>
            <a:pPr marL="228600" indent="-228600">
              <a:buAutoNum type="arabicPeriod"/>
            </a:pPr>
            <a:r>
              <a:rPr lang="en-US" sz="1000" baseline="0" dirty="0" smtClean="0"/>
              <a:t>Orient the map  (Compass or by terrain recognition)</a:t>
            </a:r>
          </a:p>
          <a:p>
            <a:pPr marL="228600" indent="-228600">
              <a:buAutoNum type="arabicPeriod"/>
            </a:pPr>
            <a:r>
              <a:rPr lang="en-US" sz="1000" baseline="0" dirty="0" smtClean="0"/>
              <a:t>Always watch were you are going with the map, i.e., navigating by terrain association alone  “Stay Found”.</a:t>
            </a:r>
          </a:p>
          <a:p>
            <a:pPr marL="228600" indent="-228600">
              <a:buAutoNum type="arabicPeriod"/>
            </a:pPr>
            <a:r>
              <a:rPr lang="en-US" sz="1000" baseline="0" dirty="0" smtClean="0"/>
              <a:t>Begin matching the terrain you see to what is on the map (landforms, water bodies/streams, cultural features)</a:t>
            </a:r>
            <a:endParaRPr lang="en-US" sz="10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aseline="0" dirty="0" smtClean="0"/>
          </a:p>
          <a:p>
            <a:endParaRPr lang="en-US" sz="1400" b="1" dirty="0"/>
          </a:p>
          <a:p>
            <a:endParaRPr lang="en-US" sz="1000" b="1" dirty="0"/>
          </a:p>
          <a:p>
            <a:r>
              <a:rPr lang="en-US" sz="1000" dirty="0" smtClean="0"/>
              <a:t>   </a:t>
            </a:r>
            <a:endParaRPr lang="en-US" sz="1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52489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Already discussed contours.</a:t>
            </a:r>
            <a:r>
              <a:rPr lang="en-US" baseline="0" dirty="0" smtClean="0"/>
              <a:t>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main feature of topographic maps that enables us to interpret landforms.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More detail regarding how to read them and interpret the represented landforms.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E5AD-B48C-4BB9-86EA-426DA15201C8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576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Page 18 in</a:t>
            </a:r>
            <a:r>
              <a:rPr lang="en-US" b="1" dirty="0" smtClean="0"/>
              <a:t> book</a:t>
            </a:r>
          </a:p>
          <a:p>
            <a:endParaRPr lang="en-US" b="1" dirty="0" smtClean="0"/>
          </a:p>
          <a:p>
            <a:pPr>
              <a:defRPr/>
            </a:pPr>
            <a:r>
              <a:rPr lang="en-US" dirty="0"/>
              <a:t>Main features shown by contours: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b="1" dirty="0"/>
              <a:t>Slope gradient </a:t>
            </a:r>
            <a:r>
              <a:rPr lang="en-US" dirty="0"/>
              <a:t>(Flat  </a:t>
            </a:r>
            <a:r>
              <a:rPr lang="en-US" dirty="0">
                <a:sym typeface="Symbol"/>
              </a:rPr>
              <a:t>  Steep)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b="1" dirty="0">
                <a:sym typeface="Symbol"/>
              </a:rPr>
              <a:t>Cliffs</a:t>
            </a:r>
            <a:r>
              <a:rPr lang="en-US" dirty="0">
                <a:sym typeface="Symbol"/>
              </a:rPr>
              <a:t> ( Vertical)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b="1" dirty="0">
                <a:sym typeface="Symbol"/>
              </a:rPr>
              <a:t>Drainages </a:t>
            </a:r>
            <a:r>
              <a:rPr lang="en-US" dirty="0">
                <a:sym typeface="Symbol"/>
              </a:rPr>
              <a:t>(Valleys, Gullies, Couloirs)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b="1" dirty="0">
                <a:sym typeface="Symbol"/>
              </a:rPr>
              <a:t>Ridges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b="1" dirty="0">
                <a:sym typeface="Symbol"/>
              </a:rPr>
              <a:t>Peaks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dirty="0">
                <a:sym typeface="Symbol"/>
              </a:rPr>
              <a:t>Cirques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b="1" dirty="0">
                <a:sym typeface="Symbol"/>
              </a:rPr>
              <a:t>Saddles, Passes, Cols</a:t>
            </a:r>
            <a:endParaRPr lang="en-US" b="1" dirty="0"/>
          </a:p>
          <a:p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Closer  </a:t>
            </a:r>
            <a:r>
              <a:rPr lang="en-US" baseline="0" dirty="0" smtClean="0">
                <a:sym typeface="Symbol"/>
              </a:rPr>
              <a:t>  Steeper slope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>
                <a:sym typeface="Symbol"/>
              </a:rPr>
              <a:t>Drainages   V (steep)  or U (gentle) shaped contours, V or U points to </a:t>
            </a:r>
            <a:r>
              <a:rPr lang="en-US" b="1" baseline="0" dirty="0" smtClean="0">
                <a:sym typeface="Symbol"/>
              </a:rPr>
              <a:t>higher</a:t>
            </a:r>
            <a:r>
              <a:rPr lang="en-US" baseline="0" dirty="0" smtClean="0">
                <a:sym typeface="Symbol"/>
              </a:rPr>
              <a:t> elevation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>
                <a:sym typeface="Symbol"/>
              </a:rPr>
              <a:t>Ridges  V (sharp/knife edged) or U (rounded) shaped contours, V or U points to </a:t>
            </a:r>
            <a:r>
              <a:rPr lang="en-US" b="1" baseline="0" dirty="0" smtClean="0">
                <a:sym typeface="Symbol"/>
              </a:rPr>
              <a:t>lower</a:t>
            </a:r>
            <a:r>
              <a:rPr lang="en-US" baseline="0" dirty="0" smtClean="0">
                <a:sym typeface="Symbol"/>
              </a:rPr>
              <a:t> elevation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>
                <a:sym typeface="Symbol"/>
              </a:rPr>
              <a:t>Saddle  higher contours lines on each side  (hourglass shaped)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>
                <a:sym typeface="Symbol"/>
              </a:rPr>
              <a:t>Peak  concentric contours; sometimes named, or marked with an X and an elevation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E5AD-B48C-4BB9-86EA-426DA15201C8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893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</a:t>
            </a:r>
            <a:r>
              <a:rPr lang="en-US" baseline="0" dirty="0" smtClean="0"/>
              <a:t> example:  steep drainages (and broad/flat side ridges)</a:t>
            </a:r>
          </a:p>
          <a:p>
            <a:endParaRPr lang="en-US" baseline="0" dirty="0" smtClean="0"/>
          </a:p>
          <a:p>
            <a:r>
              <a:rPr lang="en-US" baseline="0" dirty="0" smtClean="0"/>
              <a:t>Find some steep drainages/couloirs on your map, e.g., Edith Creek west of Stevens Canyon Rd.; Maple Creek above about 4200’; south of Snow Lake (this area is also a cirque or bowl); south of Pt. 5648’ on Stevens Mountain.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Find some ridges on your map, e.g., Plummer, Pinnacle, The Castle, Foss (Pt. 6524); East side of Snow Lake; Alta Vista; </a:t>
            </a:r>
            <a:r>
              <a:rPr lang="en-US" baseline="0" dirty="0" err="1" smtClean="0"/>
              <a:t>Mazama</a:t>
            </a:r>
            <a:r>
              <a:rPr lang="en-US" baseline="0" dirty="0" smtClean="0"/>
              <a:t> Ridge (very broad)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E5AD-B48C-4BB9-86EA-426DA15201C8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094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Usually go up a ridge and/or a gully/couloir to get to the peak.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E5AD-B48C-4BB9-86EA-426DA15201C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9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</a:t>
            </a:r>
            <a:r>
              <a:rPr lang="en-US" baseline="0" dirty="0" smtClean="0"/>
              <a:t> example:  steep drainages (and broad/flat side ridges)</a:t>
            </a:r>
          </a:p>
          <a:p>
            <a:endParaRPr lang="en-US" baseline="0" dirty="0" smtClean="0"/>
          </a:p>
          <a:p>
            <a:r>
              <a:rPr lang="en-US" baseline="0" dirty="0" smtClean="0"/>
              <a:t>Find some steep drainages/couloirs on your map, e.g., Edith Creek west of Stevens Canyon Rd.; Maple Creek above about 4200’; south of Snow Lake (this area is also a cirque or bowl); south of Pt. 5648’ on Stevens Mountain.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Find some ridges on your map, e.g., Plummer, Pinnacle, The Castle, Foss (Pt. 6524); East side of Snow Lake; Alta Vista; </a:t>
            </a:r>
            <a:r>
              <a:rPr lang="en-US" baseline="0" dirty="0" err="1" smtClean="0"/>
              <a:t>Mazama</a:t>
            </a:r>
            <a:r>
              <a:rPr lang="en-US" baseline="0" dirty="0" smtClean="0"/>
              <a:t> Ridge (very broad)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E5AD-B48C-4BB9-86EA-426DA15201C8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094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2039C-D97F-46EA-91E2-D7F5EC8C6F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61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E5AD-B48C-4BB9-86EA-426DA15201C8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09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E3B93-A1CA-4735-BF37-96387B087201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9A91-7701-4043-8C67-EA265942D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57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E3B93-A1CA-4735-BF37-96387B087201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9A91-7701-4043-8C67-EA265942D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76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E3B93-A1CA-4735-BF37-96387B087201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9A91-7701-4043-8C67-EA265942D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77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727F8-0E37-49FA-BAA7-E3CF5CC6DE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808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98C-283A-4C2C-9AC0-CE2496324F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16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7E17-5F6F-427B-969A-D81B4D680C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255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4781-A80F-4246-8617-1F88CB5D2D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505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8212A-FD4C-470B-835E-2C4005AEED4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686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6AF34-7365-4A57-8C9A-C9910842012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51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9D3-C8E6-479B-A4FE-9BE54B8710A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852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88E0-45FC-4CE5-9607-F8BCC90240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28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E3B93-A1CA-4735-BF37-96387B087201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9A91-7701-4043-8C67-EA265942D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53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0946-0F5B-4FC0-A728-34F084060B2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359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1AE-C3CE-4BFE-A067-8D45DC5FEBC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63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9F86-1142-44C0-8E4D-5C12DDD720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2678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9753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371600"/>
            <a:ext cx="47752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47752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Tacoma Mountaineers Navigation</a:t>
            </a:r>
          </a:p>
        </p:txBody>
      </p:sp>
    </p:spTree>
    <p:extLst>
      <p:ext uri="{BB962C8B-B14F-4D97-AF65-F5344CB8AC3E}">
        <p14:creationId xmlns:p14="http://schemas.microsoft.com/office/powerpoint/2010/main" val="2206395850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E3B93-A1CA-4735-BF37-96387B087201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9A91-7701-4043-8C67-EA265942D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3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E3B93-A1CA-4735-BF37-96387B087201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9A91-7701-4043-8C67-EA265942D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73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E3B93-A1CA-4735-BF37-96387B087201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9A91-7701-4043-8C67-EA265942D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532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E3B93-A1CA-4735-BF37-96387B087201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9A91-7701-4043-8C67-EA265942D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04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E3B93-A1CA-4735-BF37-96387B087201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9A91-7701-4043-8C67-EA265942D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23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E3B93-A1CA-4735-BF37-96387B087201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9A91-7701-4043-8C67-EA265942D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80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E3B93-A1CA-4735-BF37-96387B087201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9A91-7701-4043-8C67-EA265942D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186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E3B93-A1CA-4735-BF37-96387B087201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D9A91-7701-4043-8C67-EA265942D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57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0" y="6400800"/>
            <a:ext cx="121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FC083-062F-4A96-975A-640BECFE41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54667" y="640080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6400800"/>
            <a:ext cx="1219200" cy="274320"/>
          </a:xfrm>
          <a:prstGeom prst="rect">
            <a:avLst/>
          </a:prstGeom>
        </p:spPr>
        <p:txBody>
          <a:bodyPr vert="horz" lIns="91440" tIns="45720" rIns="91440" bIns="45720" numCol="1" spcCol="91440" rtlCol="0" anchor="ctr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0E624-7E00-4A21-8EAB-6280E5A6B8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5760720"/>
            <a:ext cx="74506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56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Terrain association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Matching maps to ground and vice versa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7E17-5F6F-427B-969A-D81B4D680C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10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5200" y="280738"/>
            <a:ext cx="6019800" cy="6336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Terrain Association:  Saddle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CD2D1-549F-4749-AA1A-E524B373B0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452" y="1607036"/>
            <a:ext cx="4515165" cy="3901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https://lh3.googleusercontent.com/-pSvzRkgW5nc/UYn0u2fG9tI/AAAAAAAAIgM/pPXHn-y6bh8/w601-h451-no/IMG_338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564" y="1905001"/>
            <a:ext cx="4404457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96200" y="1461861"/>
            <a:ext cx="2745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Old Baldy Mountain, WA</a:t>
            </a:r>
          </a:p>
        </p:txBody>
      </p:sp>
    </p:spTree>
    <p:extLst>
      <p:ext uri="{BB962C8B-B14F-4D97-AF65-F5344CB8AC3E}">
        <p14:creationId xmlns:p14="http://schemas.microsoft.com/office/powerpoint/2010/main" val="399196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5200" y="280738"/>
            <a:ext cx="6019800" cy="6336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Terrain Association:  Saddle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CD2D1-549F-4749-AA1A-E524B373B0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1166" y="1101306"/>
            <a:ext cx="5873520" cy="44051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64990" y="5506445"/>
            <a:ext cx="35310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prstClr val="black"/>
                </a:solidFill>
              </a:rPr>
              <a:t>Picacho</a:t>
            </a:r>
            <a:r>
              <a:rPr lang="en-US" sz="2000" dirty="0" smtClean="0">
                <a:solidFill>
                  <a:prstClr val="black"/>
                </a:solidFill>
              </a:rPr>
              <a:t> Pk. Wilderness Area, CA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76" y="1105895"/>
            <a:ext cx="5524500" cy="440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49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90762" y="152400"/>
            <a:ext cx="7772400" cy="990601"/>
          </a:xfrm>
        </p:spPr>
        <p:txBody>
          <a:bodyPr/>
          <a:lstStyle/>
          <a:p>
            <a:r>
              <a:rPr lang="en-US" dirty="0" smtClean="0"/>
              <a:t>Terrain association:  Peak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CD2D1-549F-4749-AA1A-E524B373B0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5017" y="5742710"/>
            <a:ext cx="2049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Ref:  </a:t>
            </a:r>
            <a:r>
              <a:rPr lang="en-US" dirty="0" err="1">
                <a:solidFill>
                  <a:prstClr val="black"/>
                </a:solidFill>
              </a:rPr>
              <a:t>Seidman</a:t>
            </a:r>
            <a:r>
              <a:rPr lang="en-US" dirty="0">
                <a:solidFill>
                  <a:prstClr val="black"/>
                </a:solidFill>
              </a:rPr>
              <a:t>, 1995</a:t>
            </a:r>
          </a:p>
        </p:txBody>
      </p:sp>
      <p:sp>
        <p:nvSpPr>
          <p:cNvPr id="3" name="AutoShape 2" descr="data:image/jpeg;base64,/9j/4AAQSkZJRgABAQAAAQABAAD/2wCEAAkGBxQTEhQUEhQUFhQWGBcYFRYWFxgVGRgYGBcYFxYVGBcYHCggGB0lHBcXITEiJSkrLi4uGB8zODMsNygtLisBCgoKDg0OGhAQGywkHyQsLCwsLCwsLCwsLCwsLCwsLCwsLCwsLCwsLCwsLCwsLCwsLCwsLCwsLCwsLCwsLCwsLP/AABEIAM8A9AMBIgACEQEDEQH/xAAcAAABBQEBAQAAAAAAAAAAAAAEAAECAwUGBwj/xABNEAACAAMEBAkIBQkHBQEBAAABAgADEQQSITETQVFxBSIyUmGBkaGxBhQjQmJyssFzgpLR0hYkM0NTVJOi8AcVFzTC4eJjg6Oz8dNE/8QAGQEBAQEBAQEAAAAAAAAAAAAAAAECAwQF/8QAJhEBAAIBBAIBBAMBAAAAAAAAAAERAhIhMUETUQMyQmFxBCLwFP/aAAwDAQACEQMRAD8A4Ww8FtaraZCtdaZMnUJBbkh3yGJrdp1xKd5M2hZUhzLm6Se8xFkGU6zPRhTWhxIN7Z6phuD+FfNrbp1AYo86gvUrfExK1Gy/Xqg/g3yymS0lJMBnBBaFdnmtfdJ6qrKHzQi4CDjmY5bPPEQxpnA1oVrrSZoa+JdCjA3yLwTLMjHdFKWWmjM29KlzK0mFCwug0ZgoxahwoI6aV5eTZbuZSKq6GXJkqzGYZRlBllzrzcqYFdxXDlDZGL5TcNG2TjMYKguhEReSigZDexZt7QSoG8L+ScyXPMizs9qmKgeZo5LrcDKGWta1qG+UZacDWgymnCRNMpa3plxrq3SVapphQgg7KYxvp5ZAzZ7zJIZJxszFFmtLKvZhSWb6ipBqagjZSlINtHlqmglPcVrUwt16juiSjaZzHGXS7MqrVGOrGsNmtMOSm8Ez1lpNaTNEuYQJblGo5OQU0xJ1bdUXv5OWsOJZs08OQSF0bVIW7UgUxAvLU9IjobP5dUaWdGqOXshnzC7zEK2UrcKSMAnJBNDjQ0pWCOHvKizy0WXZGv1lW2WzB5xuedNLYMHmqrEi4TSlBWlSamCaYckeBLSEMzQTdGpYF7jXQVN1qmlMDhvjQ4K8lJ72mVJnyp0kTROukyyCTKkzJl0AjEkoB1wVL8rhoBKaVWZ5uLLpRNYLog4dToqXS+GJ1xqcM+XMtbVMazSw0s2idOLtMc6RnkTLMrKGHowEmE3aZgZCGyxjDlJnAs1EmaVJsuajSl0RlNU6WoFWyU4YD1q4Q0ngSd5zKs0xGlTJjy0o6kFRMYAMQaYCteqNqxeWzyllhJaVlpY0BZiQfNNJQkU9bSHXhQZwDZeHklW1LVKlEBCWEt5pmcYqwJvkVpVq0pqglQtt3kfOlSrbNcgLZJqSjh+kvuFvrjgoVpba8HHTGefJ+1C4TZp/Hpc9G3GqCwphiaAmnRGs3lrNaSslwrKtmNnBJxLXkKz25zASpa09mNvgny7lNaVabLEpXm6afM0sxxfWRMlC4lKoDfGWW4YNiolxjcBWkTDKMibpFW+UuNUJzqUy6YlwfwLMnSZkyUQzS5kpDL9Y6YlEcHKl8BT7wMblk8tlQoBZ6yUkmUsl5xmBgzmYwnF1OkW8cBQUAwIjL8lvKJrFOeagVr0tkuk8UEkMjU2q6qRuhsVAjhXyQmyGtCswJkzZUlLqsTPect9VlAexVozj5P2rSGV5vO0oAYpca8FJoGpTInCuUbEjy2mqLCKK3md84n9LeUywWIxBWWboI3xC2eVtZTyZUvRyjI0CVms7qDOE5mZyKvUilMAAYbExALh/gFpBUoHeUZch2mFeKHmyw9yow14DOkYsdLw/5V+dSJUl5SjQhBKcOai6iy3DLSjXroO0bSMI5zDaIkpMekYUSqNohVG0QSkYUWSnAYHA0INDkaGtDGtM4ZQkm6dWBK0IDXqGi6shsG0wKYsPSNeXwwoI4laGuJFTgRWoGDGuJ9kRRI4QQKVaWhBvY4VFXDClaigpkQeyG4zoUa8vhSUCCJQXAg3WAqMKDKo+cRbhNOMwlqHYAV4lBi1aC7hW8BuURLkZUKNqfwyjnGWuJqcRj1UpqTsik8IyjWspKcYACmAYkgZZioFd5xwpRlwoevSIUChdvs66WZgOW/xGKNCNgjQ4QX0s333+IxRdiWobQDZC0I2CCbsK7ADaAbBC0I2CDbNZWmMElqzMclUVJ/rbHqXkL/Z1INJtqZZzZ6EchOiYDi56CAN8WN5axwmXkLWagBK0ByJFAdx1w2gGwR9azLIjS9GUUpS7doKUpSgGQwjw3yl8jZcuY6KTLKtmBVSh5L3dWoGmwwyim/FM8PPNCNghaAbI0+EuDXktdfqYYq24/KBbsRymJjkNoRsELQjYIJuw12FoH0A2CFoRsEEXYV2FqH0A2CFoRsEE3YV2FgbQDYIWhGwQTdhXYWBtANghaEbBBN2FdhYG0A2CFoBsEH2KxtNmLLTFmNBqG8nUAMYvtfB6KQsqaJzElSqI4x9mo443RLS2ToRsELQDYI0BwfNvFNFNvilVuNeFcqrSoiz+6pujaYUYKjhGBBDBiCcqdFN5G2FlsvQjYIWgGwRoTLBMUgNLmAkVAKMCRmSARl0w0qwzGpdlzGqARRGNQTQEUGIrri2WA0I2CFoBsEaVmsBeXNmVAEoKSKZ3muimyJNwcxuaMPMLIGIWW+FSQBlxhhyhgYWWy9CNghaAbBB6WGYb1Jcw3eXRGN33qDi9cRNmYKHKsEOAa6bpOwNShhYD0I2CFBF2FCyxtvX0sz33+IxRdg23L6WZ77/EYouxm1U3YM4I4Le0TVlpQV5TNgqDWzHUPE0AiNnszOyoilnY0VRmTHrXklwZLskm4aaZ6GaTrIyRTrVceTniScYW6fH8eqV/BXkxIs0sJLFWwLTSKszU8MTxcMNXrQUZZUgtqymISKDaSMVHavTDPhyDd6M1PVq6sNtYlItxB44p0jjDt1bzgIzqiZeuNuGrY+GZi4ONKuploH7OS3URuOcYHltMEwLMlq2AYMSpFQRgOnEnKNlZKPxlwJ9ZKY761DDpYbqQJwgjXSCEYbalT2UNd9Y3c1UlRdw8+4Qs6zEukVFBvw2EZGOYtvAjoLycdegcYdXrdXZHVW2WUJG+m4w6sKV/r+v9o5zlSZYRlG7zyfOVczjs1wFOtxPJw8Y9CtfB8t6FkBYDlZHt19cAPwfTkqjDYQoPaBQ90dMcsZcJ+GnBtNJzY9sX2S00NGOHhHWOoHKkhekqKdtKQ6qh9RMqjAauqO2mE0saFHsnkBbZM2UZUyTJMyUKglEqyajljTIndHVTbLZ15UiSBUAnRpheyrxcunKM+L8saHzjCj6OnWKSAaWaUaZi4goNuIis2OXWnmkmufJl/dGo+CZ7TS+daQo+hWkShd/NZXGNBxZedCaZYZGJy7HLJFbLKFSRyZZxFejoh4J9waf9TwDgy2GTNSYtCVORyIIIIw2gmNCy2+zypgeUk0Ah1YM61VXUr6NgMxUkE7BHuPmMn9hK1/q01Z6oitjklQwkSrpAINxMjSmrpieH8njeKz+HVuMiaSmh0SuzAuePfJYjVmABFkzykF4sFNTOkzaMRQiXLuFT0k4x7M/B8of/AM8quoXE+6KfM5daeaytvJl/d0RY/jzPaaIeQDyglqUCrNZAZpYzHBf0q3SqmlABn0xRN4bUI6Sw6jQy5SNeAbiPeLNTbUigj2UWSXj+aysM+LL+6IypEtgCLLKowqOLLywxy6RD/nn2miHiPBNrlok5JocrNCDiFQRda962GyCZnDS6MogYEyJUkGoB4k5phNRqKtSPbBYZOHoJWOXEX7oibJI4voJXGJA9GuJAJOrYDGfD+WvG8jHlQl5zdYVmCYpGjJro1l0a+DTk1qNpjNtfCaPZ0lXSZimoY3aKOMSq3QCQb2Ryj3L+7pX7vK+wn3RmeU9hlCxWlllSgRKcghFBGGYNMIT8Nbp43hd2FFwWFHFKHW5fSTPff4jA5EHW1fSTPfb4jG95LcAF2E6ahKDFFOF46mIOrKldeOyJllEbumOGqVnkhwU8r07oQSKIDmAc2IO3DcN8dNNtVeUM9uvr17hGmgWlSrDqqO1K+Ih9FLeoUg7Rn2jPtMebLKZm3qxrGKZQbYSOg4jvx6hFku0sMxXpHz+6LpnBpHJNB1U/rdFYszj1QdlM+oHKETLdwKs81CdjHYSjHpPREraGpg5PvAHsOHfA4pk4ptDDDrbKGdUpg9NzYd8eiMooY9ss9TVqGnRGVOk3TUcmN2cqc6u8wK0quYw6dccpkmWWBe3eMRmSo0jZB6td39ZQNPsrDPLo/qvhEiWWa0CTrArYjitnUbdpGXzgyc4Ge4DadQA1noje4M8mqoZtpYy0GJSoU3dsx/VHQKHp1DthGUzszMuRs1pmSHvg0eXxr6YgDa3NB1hsNket8AcPSbVLBVlvEUZCQbtcx7Us446vDnrJPm2hdFwcok2cZ2grSu3RLmTgeMRXA0ja8nOA5NlqoFZnGJmNizA4sw6ceMusGsen9s02JJKMErtEstnXMyHO7FTrA7SBqp9Suo65Z7/6EQnSKgqRhgCK/ZxzpWlGzBipJxU3ZlTU0Dc4jKtOTMGHQ1MNgRsvK20S76lRhfxU61mLj3EV6jEZM6+t4ChONNjrg6d1O2LSc6nA0vEfyzB3A7KdGI8wFXrlfIVtizQOI+5hRTvWLKVa4mmOoEMPdbP5nsiiyJRHl65ZIG7lS+4gdUX110wxNOg4TF6jjFPImKdR9G2/lSm72G9oC9zyDqr4qYQHGO4fOERRSOYa9QN4U+rh1RIjjb18D/yjcMgrZUSXpmQQN7NQd7Ra3FrT1Vw78O4RC2fox9IndNEWzRg/V4CJ2plWhA5q/wBeEUKPSSxzZbHrJVfvi+cOX7oHXxvvEVrjObolp3s/3CEwgmMXynH5hafopnwxtCMbyl/yNp+if4TG54lmXh4WGglUwho8NuNNRmCT2ZkDgO1FY0FbxxyNdxjpbF5USvXDSz0io7VBp10jnbYnpH95vExTcjnljGXLd09Ak+UMlspssn31J7yTBQtyPndYfa8aAdkeZtZwTUjEZHWNxzEaNn4UmLS8JU4DIT5SzSN0zCZXpvRnxR7ajN6CjL6rMNxr8XF7BErzDJlYa64drDPqEcjZuHJBPpJU+T7UiaJq9cueKqOhSY2bCZU4gSbfJqcAk+W0qZs9Zhe6hDw5dVLpGctY2vajdVCOoDHuhjapeuoP0Z+6LfyQnnHzqV/Abx00Unyftq5CS3SJjAnqKfOHh+SOmtQW0T1OVT9Vh4iM2dXZTfGyeArafUlfWm/chh08lbU3K0CfWaZ3XR4xPF8k9MzlfTClim+HlS3nPopIvOc+agPrufVG/E0oBHV2byPloL9pnFwMWApJlU9rEtTe1OiCLO7TF0dhRbPZ9c7RhajXoJVBX6RhTWA2cdsP4085JF8ypZbLYQsuVJE21Mouoihpsw0pfdzyFrXjMQNlcojK8nXtDCZbyrUNUsyfoZZzBbXNcc44bAI2+C+CZUgHRrxmNXdjedzznc4sYNpHsGTbeD7vHkqPaljAMNq7GwG+m2hAL2kMt5MWU3hqN5TUqdhOIPvnVSvRmMfhqwj9MmDL+kp6yayRrK51zoCI5541vDeOXUrZcxWW8pqlN3EODDoKmu7KGtcosrr6xF2vtjGW/Xh1gRnS52ia9WiNyjqVsg+7U3+0agGqmGVOgYlK7Rmp1jthjNrMUrkzwy36U9Yg6vVmoR0GtemHn2e8Cm2qV1igvyzvGEUTDca9UXWIvbAxwD+64op2Gh2wQD8qV6DxCevinqiwiuyzbyqxzN0kdLcSYOo4xC3J6JtoRqe9KNUPzhSCAzocLxZl92YeMN6zBQ7Lwi84566V+sLjDqbGEcHErFxYHUy17D/y7ogowl7cj9k17wIr4ObiSq5qCh95KKe9TFyjBfeP+qNRLMwE4QHopvQajquv4xdNHL6j4fdEOEh6Kd0kDtCD5xbOHL91fFj84dnStxyveXs4v+8VWUVecfbA6hLQgfzHtgieOX7qnvb7hFUkUmzRtuP2gp/oi9wdLqRh+UD3rDaSP2UzuBEbxEYHDA/MLR7k35x0r+sy5Ty8iRMIUEImEKPnMDrXL9I/vN4mKtHBtqTjv7zeJirRxlQ9yFcgjRwtHCwPciLSQcCARsMF6OG0cLErBb58g+hnTZfsq5Kfw2qndHS8H/2hWpMJqSpw2islqbagMpPUI5jRwtHGo+TKFiZem2D+0GyvQTNJJb21qv20qAN9I0rZ5VWZFQrNSa0w3ZSSmVy7E0woaAVzJIAjyG5BPA0oC0yDT9bL+MR1x+aZ2a1PQLdIabMpbLpXi3ZIqZCscQHJHpX2FgBgLqg4xoSpJXkO6DVxqruAaoG5Qd+uDZsirzKglWu6rwOGIZNfVjFC2L9m7DcRNXdjR6dFaR1+SN9nTCdjra5y53JnRQy2p0Z3uwCL5PCasaEOrbCKiuy8tV74EuzBhRH6FNxuuW1K9bRDzha3WqpNRdcXailCBUUOHNHXGbmGqiWjJ4RRqY0JJFDtBpmKjPCtc6jMEQQjAioII2ihEYs2yKQRQgEEHEjO9Q1apY1djq8KSlF15L0qSTVK4nYvqjIDPKsWM57TTCE2xBHKClxlvqD6oqFZd1SOonZSBldpGBJMrDGnGl0yPSAQekAEYhcNSTIoSWvszUvMVYkgZIAFAUZ9sTnJUNUCt12IzpkVB6cPiiafTWr2gQHBwBBBNMwdUxOkHAjfWBZFVZpbG8BipzLIwOe00U16UB9aFY0MtmQVIR6AdFFI7nC9VdUWORpJZ1XWWvutLZT9nHrML7RC3LxbxzTEnaAQk3tQht4GyCFFcD0g/Wqp/mWvXDTJVVK6iCp6w8r5LFdimXklttCE7zo27rzRezorOeO/SZUz+ILh+E9pgnZ77f6jA0oelfoEkf8AmmU8ILHK+ufgJ+caxSQlsFVA585R1K9T3JFz4hvaag6qA+DdkVsKzJK7NJM7OKP/AGReg5PvN28b/eLCK53rnoCjfifFgIqQenf6OX8UyLVIotcgC7Hv+ZPVEeDkJUuwo0w3yNgI4q9S066w7g4hfSOf4VH5haPo5vzjo6Rg8LoRYJ4P7OZ31MdZ+iXKeXlSphCghEwEKPl2zQ+0y+O/vN4mKtHB1pTjt7zeJirRxLWg2jh9HBGjjJlS2C8mYHwExuVU3uMyA1DGlSKDAGnRFjdaRn2aZV7pI5RFCMSElhK11VDRU0mbUmjVyJwNRfrxBeFOLTZ2wQyTyubAkUpRRnLbjZYNeC9ArDlptTdDmi4AqAKBAQcgb96op/8AY1EyI2aXMv8AGrdujOg41BU0FcOvOvRB2iiuy6Rnq15U41AQBXjECuvk0PjFh4NlHOWn2RGZkotFBPBUv84kfSy/jEDf3ZK/ZJ9kRfwdwXJ08msqXQzZdeKOcIuM7wU9YtU1VfjFATlea4TuMU2W2y5oLy5iTFBKlgVYBhyl0kskAjZFM7gKy1I83k/wVYddB90D8C+TdnsqMlkTRAsXOhmNW81MSkwlaYAUOQGEe7J1jhrEVGsjpAmr1EcY9cQZQcMCDmoINd6TMurGKSJi65bdLXpDdZUEMdwES07kfo2Yew8uYOu/Qxi1pE8HytctB/2iO9TQRV5hj6N2HQraQdYchh1GLBbUGDEIdj35HZXA9UWTLWlaMx2gMgcHEDi3RxsSBht3w2XcPoJoyuHo0bp2m68SV5mV2VtppCB2CVU7oIlzVOCsrGgNFvVoQCDQE4YjtET+1/5vuhRYeTJIrU1ZySTQrViFWoU4hVVQMf8A7TwklFvr6pZvq1uMenizGp7qwVNIUEtRV1k+jB95mN6m6Bpr6VSADcagZ6XQVz0cpTi1cq5Y66UCeKIEq1SDtNf5kYfEYFsS+jA2Ar/NMQd4WCStFO0Bu1Zag94iqx4XvpZn/vqPjMOxWjUmt7SofsTbx7pogxcx0F2PUSvz7oFnpRpZ1VuH3Xvy/FZcXGp3kU62F0/zgfaiwShJHpV2iTj0XmH4T2RcowT3vxRVY5gvz2OdUPTc0alQBvv9dYIu0CA51x7DWNY8JIW0ybyso1h5f2hVfEDri+xzb6KwwqBhsORHUajqhTMpnQa9iqflFdnF2bMTU1Jg6CSVcdoB+uYcSnQmMfh4fmc/6N/CNqkZHDo/M5/0b+Ebn6ZYl5gqYCGgpEwEKPlMD7QnHb3j4xXcg2fL4zbz4xXo4jQa5CuQTo4xpNpYLevm/QaQOvElMXAJwpQCpFK4gA9JsRY0LkK5ADWyaVqFUYUHFYm8ZbOGGOVVGHtdqPCLY0uMAtaAGtAitpKg0ukkrTozzi6ZB9yFcimx2lpjml24L2NDVqOVWhrTVWD9HGZ2A1yLrAnppP0sv4hE9HFtjT00n6WX8Qi48wPRXPGNL1RSt0jDeCaRBzzj9tctzDCKJlkV5swtLDEXaHIjDUcx2w/mZHIacg6GEwdj3j2R9LLlvGbheldVaew4YfzZdUJ0JzBPvIrdl3GB3lvrmyz0zJJ8Qyw6yZmYMhtwdO8M0ZaTLDKoA2XivVccUin+7hUkBxUg+qaEZXeNQbqUxid+aM5bH6OYj/8AtpEQ7fsH61lHvVxEmjdBODUHPyIAo4ABu1pc42NxcycofzBNhO8Tm8WiWkb9g32E/wD1hjNbXJcf9sHwmGGy7nlWBFNVlqDzllqp7XJi2uPT0G++6uSRTpx+zf8AgMfnSHM5yKCU9PaKSkHUCXp1Q2TdOYwUEtQKvK1hVGN3pYnP+q1WZCJZLYMRMcjWDMa8q7xl1QkkE0ZyrBcVUC7KQ6mxxmEbct0ECnSQTXpdtVBqAp3bMwF4TwUnmOHO5JiTD3EwUZdcNpmL2ksPCKOETSVMrjxHqNrOKKg2nV2QRLFCK6mx6pVCe2L2dALQCrBxk4CsOiZW4eqZUbphjQDXmU6qVG84eFR1mA7ePQttEuWBvLYd4EGSxRutl7eOOzERY5J4QfkzDqN6nUtPEGK536eWdqTB3yyPnFqiqIOdSu7M+FOuK341oA5ksk73YBe5GiygqkY/DJBsc+mPo38I2aRh23/JTvcmeJjcx/SZYnlwiJgIUEomAh4+SyPnS+M28+MQ0cGzZeJ3nxiOjjeloJo4VyC9HC0cTSMzhBykstWlCuJyALAHPorAlpt5DES7rCgIN7i8maxoVH/Tpnr7d0yoYSRsixAxrDbjMmFbtBQnlLXC7mta43tmQGdRFzcGKTW9N/jTfxRqCSM6Q+jhP4GT/da86d/Gm/iidn4LXSSuNO/SJ+um84e3Gno4eUnpJX0ifEI1jdwN+XwSmkmC9aSOLlaZ+z6SsV+SvkzLsMppUnzhlaY0wmZNDEFqVAoQKYDpzJrWDploVJsy8XWt3FVLClNdFIHXEhbUPI0s07UrT7XFXqrHvzmLXCNhF4jW46GUMO1fvhgan9Wx6eKeyhijTsP1M8bmRu6+YZ7ehwdiPpZTDvIAPVGLhuhRlewv1TQ+AhXPZmdT18WiqzzVcVUXxtRww6qthupFt32Zn2/+cVCoebM+0PxQrnszPt/84jNYAVIcAZkvdA6ywit56CoJIu0vVm0pXKvHwgLtGea/8Q/iiDpTEhF6WN49/wB8SVKioWoOVXLA9OZEIi7jSWg2n7qDxgInHHEkeswoo6Quv+sYpnTgovVNDQA0q7k5Kg1D/wC4ZxFrarcis4+zhLG9+T4nohpUs10jsGbK9kksHMSwczqva+6JaopIYkFwAVxWWMVQ8+Y3rNr/AKrF9NQ1ggV1g4u56P61iJUwAofZQ5sec2wV/rIRC0TAoZmNR6xGbHVKQdJw/wByaOBVPN90XUW0rdCS6XK72uncDBMrEptJLndQgfEOyKLNJPGv0vvQzNiqOTLB3eLHXF94nEYF8AdijX4newhBJScpe2l7up4sIq4MFdI/PmN2IdGo/l7zErVPuK7qAbigKNral71HXF1js9xFWtSMztYkljTVUkxe06WRiWsfmU73ZniY3YxLUv5nN92Z4mOk/RLn9zlEl4CGgtJeA3Qo+XpB02Xid5iOjgx0xO8xHRx1mGgujjKs9ucqrsqlZgBlop4/GYBVa8aHBgScKGooY37kYp0AZlMk1ZqEqtRhNADE1F30jA4azXpixCKJnDIAJEtzRTmVAvBGe4cc+IwrSmUWtwooreRgAMTxSLwQTCmda3TnlgYVnttnIlqZd0uBRCFwHGlJUA6+MMK4VrSJSplmIDaNhfRaXlNWR+KDSprxVFddKdEa0/gWSbWGmGWFaovVbCgusU21xI2QXo4C4JtMlnCyUAwmXjhUEGW5BIJre016tc61xgxrFMr+ncdFyX+GMziqWjhlTjy/pE+IRHzGZ+3f7Er8MMbFMvJ6d+WnqSucPZixjuOyqbxoAd5I+RiLsfWcL0Clf5s+yM6ZY5l41tU2uoBJVT1BKmB/I/gm02aSyWi0ecOZjMJjqFIU0ot1c8QTnrj1zysNi8OdM+yT4rCv+0/XLPyURIuRm6Dqp4tEdL/1K7gD3CIoSdZ1LXgyh9qton69TbiIkbHzmm72nFfgwgkv0t1yz90VqAMgBuktGahbCWix3lZdIaEU40wMBXWKjOINYhevF1vVqOMMDVSTljUoMD0xo46r/Uqj4opm2oLypgX33lqe5TEmILkPLsEugGBoAKhnc0AAFQtImnB8sYiWtduiNe1zExbkP62Wf+8o+ERBrfK1zJVdmmLHs1xdjde2w9jGvZLTAwm1E9RbP6ksa+/fFC2quEtJje5L0S/aendEVR2PKCbRK9I+5prii9nXCylk60BcONebJRjNfq9RenACuqIypDFgXu3wOIgxSUCOUdrdPUNZi2TIVKgC6TmAS8xveY49feIsIpgcBzBizb/n3mFexHCnsazmXPzHjuiTVz9dsFHNGs/M9QhCtdRemXqoPv8AHoEDGeXqsjjMcGneqvu6mI1KMNvTboIrpWCLhKlsLx57Ka3B0A0JO0U2xpRCzyAihFyUUGvrJ1mJxYikmSjN4UH5tN9xvCNOM7hIfm033D4RepZ7c5LTAboeCZSYDdCjxUDHTE7zDXIKZMTDXI60BrkDng9K1u4nM1POD7ecAY0bkK5ChlJwRLBBCsKV9eZTlFqEXqEAkkA4CppSHmcEymCAywRLVkTPBWUIy561FI1LkK5FoZlm4Lly2LKpvGtWLMxNQgNSxOqWg+qIKuQTchXIlAa5FcxMU99PiEG3Iqnpinvp8QixG407RNu3iWVFwqxOW7V/WUDC0BuTJmzPaeir2OQexaQtGmndmF5lu3BnSoxIGQ3wdxzzV/mPyA7475RuuM7BQZ3qypS75h8BL+cS0M45zUXoRMe1yfCCCmsuf5R8oq9H7/a/fiBGaW1GiOu1TN3oflLrDeaqc5k9tzOB2oAINDNqWm8gdwrDMWGLMqjd8yad0KWwf93y9aTG6Gd2HYz0i+TZwvIlIvYD/KD4xK+Oex3AHwWFQbJjb7w7jQQqEuUjKJzVP66oZqjMovV/uIbRj9kPrXf9zEllkZIg6Qf+IgKiK44sNrm6tNwz7OuGrUZ1A110aDdrPeIdzicQxGJJwROk9PfugZHeaay8F/auKk/RJs9o98SVEqcKA0GyWvi2XhFc60LL5TLLrtN526santif9315U2cfrBfgAiaWVJY4ihSSKnMmpAxY4nri1KbBZcgzuUGSTzTUPM6X1hejM69kaaqAKAUAyAFIjcPOPd90Y/CFvtIakiQ0wc9mlBGF1SClGvayMQMRsoTYikttUhRzln4Rt14F7KblTUK8ovSmAFXC1rnjTOnTvoCQCSwqMjdqOg0wrFROkZ/CH+Xme6fCC72IAap1jDYdm6M9v8q+5/Exqv6yl7g5aYDdCgiWmA3Qo81LQtkhrkEFYVyN0oe5CuQRchXIUge5CuQRchXIUB7kK5BFyFchQHuRTaV5Pvp8Qg65A9sXBffT4hClTlsdLMAFTxcTkMNeuL2XW7990ff3wOpOlmcYKOLXblqrgItExFOHGbtPWxy7Y65RuzjMUdbmpanoX/UcO+LC7HJQPePyH3xHSk80bzU9g++GbKrTMNdKKPv74zUtXBOKctzuHF7NffDKBmqY844d543dAy20H9DLLnWx4i9bti3UDEvN3f8ASTaDmyuIOtq3j1Uifpf2ImzSoqzy1HT95YQMeEpWu0LX2Sn3GLZVhkriESvOIBY72OJgoOu0doi1JcM82+Wcmmt7qTD3qvzhaQnk2dz0sUFd9WJ7RGhpBtHbCvjaO2GmU1QA81eZQTAqSx+rU3r2wMaDi+yBjtphGiBDXhtEK8NohEFpRTalqpB1kDtYRZfG0RCawIwIzBz2EGNJLE4QltKYBZdomKUY3lnzCb4yQrqB51eqANPMU3UstruKyKp00wcSnGa7qpgLuvojorUpdSt4Lkaq4qCCCKVUjMbIA/uo39Jp3v3bt6/LrdrW7XRZVhUpcMyy2meFotjtIrpGINoblVJUVYesTWurHOHn2m2MpEqzuj+joZs1nTjEaQEKVIu441xwwjVl8GMooJ80Yk8tM2JY/qtpMUyfJ6UJhmMBMc5l2Gda14qDGviYA+RwbLlzNIqi+2DOcWIoTS9nSuMUAfmr7n8TGhUkit3DprqpsgBf8q/1/iMa+2f97T7kpaYDdCi+UuA3Qo402JpCpE6QqRqhCkKkTpCpChCkKkTpCpChCkKkTpCpChCkBcKvdl3qE3SGoMzQ1oI0KQzKDgYUOEneXUhiS1itBO24n4or/Lez/uNo+wn4o7nzGXzF7BC8xl8xewRrVPtNMenD/lvZ/wBxtH2E/FEpfl5IXk2K0jcqjwaO28xl8xewQvMZfMXsENU+zTHpxv8AiFK/dLX2L+OF/iHK/dLX2L+OOy8xl8xewQvMZfMXsESynFzPL6Swo1jtRGwqp8Wiv8t7P+42j7CfijuPMZfMXsELzGXzF7BFjKY7NMenD/lvZ/3G0fYT8UOnl1ZwaixWkHaEQf6o7fzGXzF7BC8xl8xewRdWXtNMenG/4hyv3S19i/jhf4hyv3S19i/jjsvMZfMXsELzGXzF7BGbapxjf2gyjgbJaiNy/jir8t7P+42j7CfijuPMZfMXsELzGXzF7BFjKY7TTDhvy3s/7jaPsJ+KH/Liz/uNo+wn4o7jzGXzF7BC8xl8xewRdWXtNOPpxv8AiFK/dLV9lPxQv8QpX7pavsr+KOy8xl8xewQvMZfMXsES5Wocb/iFK/dLV9lfxRZZ/LSXO9ClmtCX6gFlUKCdZo0dd5jL5i9gh1saA1Cr2RLlaPKXAboUW0h4lD//2Q==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utoShape 4" descr="data:image/jpeg;base64,/9j/4AAQSkZJRgABAQAAAQABAAD/2wCEAAkGBxQTEhQUEhQUFhQWGBcYFRYWFxgVGRgYGBcYFxYVGBcYHCggGB0lHBcXITEiJSkrLi4uGB8zODMsNygtLisBCgoKDg0OGhAQGywkHyQsLCwsLCwsLCwsLCwsLCwsLCwsLCwsLCwsLCwsLCwsLCwsLCwsLCwsLCwsLCwsLCwsLP/AABEIAM8A9AMBIgACEQEDEQH/xAAcAAABBQEBAQAAAAAAAAAAAAAEAAECAwUGBwj/xABNEAACAAMEBAkIBQkHBQEBAAABAgADEQQSITETQVFxBSIyUmGBkaGxBhQjQmJyssFzgpLR0hYkM0NTVJOi8AcVFzTC4eJjg6Oz8dNE/8QAGQEBAQEBAQEAAAAAAAAAAAAAAAECAwQF/8QAJhEBAAIBBAIBBAMBAAAAAAAAAAERAhIhMUETUQMyQmFxBCLwFP/aAAwDAQACEQMRAD8A4Ww8FtaraZCtdaZMnUJBbkh3yGJrdp1xKd5M2hZUhzLm6Se8xFkGU6zPRhTWhxIN7Z6phuD+FfNrbp1AYo86gvUrfExK1Gy/Xqg/g3yymS0lJMBnBBaFdnmtfdJ6qrKHzQi4CDjmY5bPPEQxpnA1oVrrSZoa+JdCjA3yLwTLMjHdFKWWmjM29KlzK0mFCwug0ZgoxahwoI6aV5eTZbuZSKq6GXJkqzGYZRlBllzrzcqYFdxXDlDZGL5TcNG2TjMYKguhEReSigZDexZt7QSoG8L+ScyXPMizs9qmKgeZo5LrcDKGWta1qG+UZacDWgymnCRNMpa3plxrq3SVapphQgg7KYxvp5ZAzZ7zJIZJxszFFmtLKvZhSWb6ipBqagjZSlINtHlqmglPcVrUwt16juiSjaZzHGXS7MqrVGOrGsNmtMOSm8Ez1lpNaTNEuYQJblGo5OQU0xJ1bdUXv5OWsOJZs08OQSF0bVIW7UgUxAvLU9IjobP5dUaWdGqOXshnzC7zEK2UrcKSMAnJBNDjQ0pWCOHvKizy0WXZGv1lW2WzB5xuedNLYMHmqrEi4TSlBWlSamCaYckeBLSEMzQTdGpYF7jXQVN1qmlMDhvjQ4K8lJ72mVJnyp0kTROukyyCTKkzJl0AjEkoB1wVL8rhoBKaVWZ5uLLpRNYLog4dToqXS+GJ1xqcM+XMtbVMazSw0s2idOLtMc6RnkTLMrKGHowEmE3aZgZCGyxjDlJnAs1EmaVJsuajSl0RlNU6WoFWyU4YD1q4Q0ngSd5zKs0xGlTJjy0o6kFRMYAMQaYCteqNqxeWzyllhJaVlpY0BZiQfNNJQkU9bSHXhQZwDZeHklW1LVKlEBCWEt5pmcYqwJvkVpVq0pqglQtt3kfOlSrbNcgLZJqSjh+kvuFvrjgoVpba8HHTGefJ+1C4TZp/Hpc9G3GqCwphiaAmnRGs3lrNaSslwrKtmNnBJxLXkKz25zASpa09mNvgny7lNaVabLEpXm6afM0sxxfWRMlC4lKoDfGWW4YNiolxjcBWkTDKMibpFW+UuNUJzqUy6YlwfwLMnSZkyUQzS5kpDL9Y6YlEcHKl8BT7wMblk8tlQoBZ6yUkmUsl5xmBgzmYwnF1OkW8cBQUAwIjL8lvKJrFOeagVr0tkuk8UEkMjU2q6qRuhsVAjhXyQmyGtCswJkzZUlLqsTPect9VlAexVozj5P2rSGV5vO0oAYpca8FJoGpTInCuUbEjy2mqLCKK3md84n9LeUywWIxBWWboI3xC2eVtZTyZUvRyjI0CVms7qDOE5mZyKvUilMAAYbExALh/gFpBUoHeUZch2mFeKHmyw9yow14DOkYsdLw/5V+dSJUl5SjQhBKcOai6iy3DLSjXroO0bSMI5zDaIkpMekYUSqNohVG0QSkYUWSnAYHA0INDkaGtDGtM4ZQkm6dWBK0IDXqGi6shsG0wKYsPSNeXwwoI4laGuJFTgRWoGDGuJ9kRRI4QQKVaWhBvY4VFXDClaigpkQeyG4zoUa8vhSUCCJQXAg3WAqMKDKo+cRbhNOMwlqHYAV4lBi1aC7hW8BuURLkZUKNqfwyjnGWuJqcRj1UpqTsik8IyjWspKcYACmAYkgZZioFd5xwpRlwoevSIUChdvs66WZgOW/xGKNCNgjQ4QX0s333+IxRdiWobQDZC0I2CCbsK7ADaAbBC0I2CDbNZWmMElqzMclUVJ/rbHqXkL/Z1INJtqZZzZ6EchOiYDi56CAN8WN5axwmXkLWagBK0ByJFAdx1w2gGwR9azLIjS9GUUpS7doKUpSgGQwjw3yl8jZcuY6KTLKtmBVSh5L3dWoGmwwyim/FM8PPNCNghaAbI0+EuDXktdfqYYq24/KBbsRymJjkNoRsELQjYIJuw12FoH0A2CFoRsEEXYV2FqH0A2CFoRsEE3YV2FgbQDYIWhGwQTdhXYWBtANghaEbBBN2FdhYG0A2CFoBsEH2KxtNmLLTFmNBqG8nUAMYvtfB6KQsqaJzElSqI4x9mo443RLS2ToRsELQDYI0BwfNvFNFNvilVuNeFcqrSoiz+6pujaYUYKjhGBBDBiCcqdFN5G2FlsvQjYIWgGwRoTLBMUgNLmAkVAKMCRmSARl0w0qwzGpdlzGqARRGNQTQEUGIrri2WA0I2CFoBsEaVmsBeXNmVAEoKSKZ3muimyJNwcxuaMPMLIGIWW+FSQBlxhhyhgYWWy9CNghaAbBB6WGYb1Jcw3eXRGN33qDi9cRNmYKHKsEOAa6bpOwNShhYD0I2CFBF2FCyxtvX0sz33+IxRdg23L6WZ77/EYouxm1U3YM4I4Le0TVlpQV5TNgqDWzHUPE0AiNnszOyoilnY0VRmTHrXklwZLskm4aaZ6GaTrIyRTrVceTniScYW6fH8eqV/BXkxIs0sJLFWwLTSKszU8MTxcMNXrQUZZUgtqymISKDaSMVHavTDPhyDd6M1PVq6sNtYlItxB44p0jjDt1bzgIzqiZeuNuGrY+GZi4ONKuploH7OS3URuOcYHltMEwLMlq2AYMSpFQRgOnEnKNlZKPxlwJ9ZKY761DDpYbqQJwgjXSCEYbalT2UNd9Y3c1UlRdw8+4Qs6zEukVFBvw2EZGOYtvAjoLycdegcYdXrdXZHVW2WUJG+m4w6sKV/r+v9o5zlSZYRlG7zyfOVczjs1wFOtxPJw8Y9CtfB8t6FkBYDlZHt19cAPwfTkqjDYQoPaBQ90dMcsZcJ+GnBtNJzY9sX2S00NGOHhHWOoHKkhekqKdtKQ6qh9RMqjAauqO2mE0saFHsnkBbZM2UZUyTJMyUKglEqyajljTIndHVTbLZ15UiSBUAnRpheyrxcunKM+L8saHzjCj6OnWKSAaWaUaZi4goNuIis2OXWnmkmufJl/dGo+CZ7TS+daQo+hWkShd/NZXGNBxZedCaZYZGJy7HLJFbLKFSRyZZxFejoh4J9waf9TwDgy2GTNSYtCVORyIIIIw2gmNCy2+zypgeUk0Ah1YM61VXUr6NgMxUkE7BHuPmMn9hK1/q01Z6oitjklQwkSrpAINxMjSmrpieH8njeKz+HVuMiaSmh0SuzAuePfJYjVmABFkzykF4sFNTOkzaMRQiXLuFT0k4x7M/B8of/AM8quoXE+6KfM5daeaytvJl/d0RY/jzPaaIeQDyglqUCrNZAZpYzHBf0q3SqmlABn0xRN4bUI6Sw6jQy5SNeAbiPeLNTbUigj2UWSXj+aysM+LL+6IypEtgCLLKowqOLLywxy6RD/nn2miHiPBNrlok5JocrNCDiFQRda962GyCZnDS6MogYEyJUkGoB4k5phNRqKtSPbBYZOHoJWOXEX7oibJI4voJXGJA9GuJAJOrYDGfD+WvG8jHlQl5zdYVmCYpGjJro1l0a+DTk1qNpjNtfCaPZ0lXSZimoY3aKOMSq3QCQb2Ryj3L+7pX7vK+wn3RmeU9hlCxWlllSgRKcghFBGGYNMIT8Nbp43hd2FFwWFHFKHW5fSTPff4jA5EHW1fSTPfb4jG95LcAF2E6ahKDFFOF46mIOrKldeOyJllEbumOGqVnkhwU8r07oQSKIDmAc2IO3DcN8dNNtVeUM9uvr17hGmgWlSrDqqO1K+Ih9FLeoUg7Rn2jPtMebLKZm3qxrGKZQbYSOg4jvx6hFku0sMxXpHz+6LpnBpHJNB1U/rdFYszj1QdlM+oHKETLdwKs81CdjHYSjHpPREraGpg5PvAHsOHfA4pk4ptDDDrbKGdUpg9NzYd8eiMooY9ss9TVqGnRGVOk3TUcmN2cqc6u8wK0quYw6dccpkmWWBe3eMRmSo0jZB6td39ZQNPsrDPLo/qvhEiWWa0CTrArYjitnUbdpGXzgyc4Ge4DadQA1noje4M8mqoZtpYy0GJSoU3dsx/VHQKHp1DthGUzszMuRs1pmSHvg0eXxr6YgDa3NB1hsNket8AcPSbVLBVlvEUZCQbtcx7Us446vDnrJPm2hdFwcok2cZ2grSu3RLmTgeMRXA0ja8nOA5NlqoFZnGJmNizA4sw6ceMusGsen9s02JJKMErtEstnXMyHO7FTrA7SBqp9Suo65Z7/6EQnSKgqRhgCK/ZxzpWlGzBipJxU3ZlTU0Dc4jKtOTMGHQ1MNgRsvK20S76lRhfxU61mLj3EV6jEZM6+t4ChONNjrg6d1O2LSc6nA0vEfyzB3A7KdGI8wFXrlfIVtizQOI+5hRTvWLKVa4mmOoEMPdbP5nsiiyJRHl65ZIG7lS+4gdUX110wxNOg4TF6jjFPImKdR9G2/lSm72G9oC9zyDqr4qYQHGO4fOERRSOYa9QN4U+rh1RIjjb18D/yjcMgrZUSXpmQQN7NQd7Ra3FrT1Vw78O4RC2fox9IndNEWzRg/V4CJ2plWhA5q/wBeEUKPSSxzZbHrJVfvi+cOX7oHXxvvEVrjObolp3s/3CEwgmMXynH5hafopnwxtCMbyl/yNp+if4TG54lmXh4WGglUwho8NuNNRmCT2ZkDgO1FY0FbxxyNdxjpbF5USvXDSz0io7VBp10jnbYnpH95vExTcjnljGXLd09Ak+UMlspssn31J7yTBQtyPndYfa8aAdkeZtZwTUjEZHWNxzEaNn4UmLS8JU4DIT5SzSN0zCZXpvRnxR7ajN6CjL6rMNxr8XF7BErzDJlYa64drDPqEcjZuHJBPpJU+T7UiaJq9cueKqOhSY2bCZU4gSbfJqcAk+W0qZs9Zhe6hDw5dVLpGctY2vajdVCOoDHuhjapeuoP0Z+6LfyQnnHzqV/Abx00Unyftq5CS3SJjAnqKfOHh+SOmtQW0T1OVT9Vh4iM2dXZTfGyeArafUlfWm/chh08lbU3K0CfWaZ3XR4xPF8k9MzlfTClim+HlS3nPopIvOc+agPrufVG/E0oBHV2byPloL9pnFwMWApJlU9rEtTe1OiCLO7TF0dhRbPZ9c7RhajXoJVBX6RhTWA2cdsP4085JF8ypZbLYQsuVJE21Mouoihpsw0pfdzyFrXjMQNlcojK8nXtDCZbyrUNUsyfoZZzBbXNcc44bAI2+C+CZUgHRrxmNXdjedzznc4sYNpHsGTbeD7vHkqPaljAMNq7GwG+m2hAL2kMt5MWU3hqN5TUqdhOIPvnVSvRmMfhqwj9MmDL+kp6yayRrK51zoCI5541vDeOXUrZcxWW8pqlN3EODDoKmu7KGtcosrr6xF2vtjGW/Xh1gRnS52ia9WiNyjqVsg+7U3+0agGqmGVOgYlK7Rmp1jthjNrMUrkzwy36U9Yg6vVmoR0GtemHn2e8Cm2qV1igvyzvGEUTDca9UXWIvbAxwD+64op2Gh2wQD8qV6DxCevinqiwiuyzbyqxzN0kdLcSYOo4xC3J6JtoRqe9KNUPzhSCAzocLxZl92YeMN6zBQ7Lwi84566V+sLjDqbGEcHErFxYHUy17D/y7ogowl7cj9k17wIr4ObiSq5qCh95KKe9TFyjBfeP+qNRLMwE4QHopvQajquv4xdNHL6j4fdEOEh6Kd0kDtCD5xbOHL91fFj84dnStxyveXs4v+8VWUVecfbA6hLQgfzHtgieOX7qnvb7hFUkUmzRtuP2gp/oi9wdLqRh+UD3rDaSP2UzuBEbxEYHDA/MLR7k35x0r+sy5Ty8iRMIUEImEKPnMDrXL9I/vN4mKtHBtqTjv7zeJirRxlQ9yFcgjRwtHCwPciLSQcCARsMF6OG0cLErBb58g+hnTZfsq5Kfw2qndHS8H/2hWpMJqSpw2islqbagMpPUI5jRwtHGo+TKFiZem2D+0GyvQTNJJb21qv20qAN9I0rZ5VWZFQrNSa0w3ZSSmVy7E0woaAVzJIAjyG5BPA0oC0yDT9bL+MR1x+aZ2a1PQLdIabMpbLpXi3ZIqZCscQHJHpX2FgBgLqg4xoSpJXkO6DVxqruAaoG5Qd+uDZsirzKglWu6rwOGIZNfVjFC2L9m7DcRNXdjR6dFaR1+SN9nTCdjra5y53JnRQy2p0Z3uwCL5PCasaEOrbCKiuy8tV74EuzBhRH6FNxuuW1K9bRDzha3WqpNRdcXailCBUUOHNHXGbmGqiWjJ4RRqY0JJFDtBpmKjPCtc6jMEQQjAioII2ihEYs2yKQRQgEEHEjO9Q1apY1djq8KSlF15L0qSTVK4nYvqjIDPKsWM57TTCE2xBHKClxlvqD6oqFZd1SOonZSBldpGBJMrDGnGl0yPSAQekAEYhcNSTIoSWvszUvMVYkgZIAFAUZ9sTnJUNUCt12IzpkVB6cPiiafTWr2gQHBwBBBNMwdUxOkHAjfWBZFVZpbG8BipzLIwOe00U16UB9aFY0MtmQVIR6AdFFI7nC9VdUWORpJZ1XWWvutLZT9nHrML7RC3LxbxzTEnaAQk3tQht4GyCFFcD0g/Wqp/mWvXDTJVVK6iCp6w8r5LFdimXklttCE7zo27rzRezorOeO/SZUz+ILh+E9pgnZ77f6jA0oelfoEkf8AmmU8ILHK+ufgJ+caxSQlsFVA585R1K9T3JFz4hvaag6qA+DdkVsKzJK7NJM7OKP/AGReg5PvN28b/eLCK53rnoCjfifFgIqQenf6OX8UyLVIotcgC7Hv+ZPVEeDkJUuwo0w3yNgI4q9S066w7g4hfSOf4VH5haPo5vzjo6Rg8LoRYJ4P7OZ31MdZ+iXKeXlSphCghEwEKPl2zQ+0y+O/vN4mKtHB1pTjt7zeJirRxLWg2jh9HBGjjJlS2C8mYHwExuVU3uMyA1DGlSKDAGnRFjdaRn2aZV7pI5RFCMSElhK11VDRU0mbUmjVyJwNRfrxBeFOLTZ2wQyTyubAkUpRRnLbjZYNeC9ArDlptTdDmi4AqAKBAQcgb96op/8AY1EyI2aXMv8AGrdujOg41BU0FcOvOvRB2iiuy6Rnq15U41AQBXjECuvk0PjFh4NlHOWn2RGZkotFBPBUv84kfSy/jEDf3ZK/ZJ9kRfwdwXJ08msqXQzZdeKOcIuM7wU9YtU1VfjFATlea4TuMU2W2y5oLy5iTFBKlgVYBhyl0kskAjZFM7gKy1I83k/wVYddB90D8C+TdnsqMlkTRAsXOhmNW81MSkwlaYAUOQGEe7J1jhrEVGsjpAmr1EcY9cQZQcMCDmoINd6TMurGKSJi65bdLXpDdZUEMdwES07kfo2Yew8uYOu/Qxi1pE8HytctB/2iO9TQRV5hj6N2HQraQdYchh1GLBbUGDEIdj35HZXA9UWTLWlaMx2gMgcHEDi3RxsSBht3w2XcPoJoyuHo0bp2m68SV5mV2VtppCB2CVU7oIlzVOCsrGgNFvVoQCDQE4YjtET+1/5vuhRYeTJIrU1ZySTQrViFWoU4hVVQMf8A7TwklFvr6pZvq1uMenizGp7qwVNIUEtRV1k+jB95mN6m6Bpr6VSADcagZ6XQVz0cpTi1cq5Y66UCeKIEq1SDtNf5kYfEYFsS+jA2Ar/NMQd4WCStFO0Bu1Zag94iqx4XvpZn/vqPjMOxWjUmt7SofsTbx7pogxcx0F2PUSvz7oFnpRpZ1VuH3Xvy/FZcXGp3kU62F0/zgfaiwShJHpV2iTj0XmH4T2RcowT3vxRVY5gvz2OdUPTc0alQBvv9dYIu0CA51x7DWNY8JIW0ybyso1h5f2hVfEDri+xzb6KwwqBhsORHUajqhTMpnQa9iqflFdnF2bMTU1Jg6CSVcdoB+uYcSnQmMfh4fmc/6N/CNqkZHDo/M5/0b+Ebn6ZYl5gqYCGgpEwEKPlMD7QnHb3j4xXcg2fL4zbz4xXo4jQa5CuQTo4xpNpYLevm/QaQOvElMXAJwpQCpFK4gA9JsRY0LkK5ADWyaVqFUYUHFYm8ZbOGGOVVGHtdqPCLY0uMAtaAGtAitpKg0ukkrTozzi6ZB9yFcimx2lpjml24L2NDVqOVWhrTVWD9HGZ2A1yLrAnppP0sv4hE9HFtjT00n6WX8Qi48wPRXPGNL1RSt0jDeCaRBzzj9tctzDCKJlkV5swtLDEXaHIjDUcx2w/mZHIacg6GEwdj3j2R9LLlvGbheldVaew4YfzZdUJ0JzBPvIrdl3GB3lvrmyz0zJJ8Qyw6yZmYMhtwdO8M0ZaTLDKoA2XivVccUin+7hUkBxUg+qaEZXeNQbqUxid+aM5bH6OYj/8AtpEQ7fsH61lHvVxEmjdBODUHPyIAo4ABu1pc42NxcycofzBNhO8Tm8WiWkb9g32E/wD1hjNbXJcf9sHwmGGy7nlWBFNVlqDzllqp7XJi2uPT0G++6uSRTpx+zf8AgMfnSHM5yKCU9PaKSkHUCXp1Q2TdOYwUEtQKvK1hVGN3pYnP+q1WZCJZLYMRMcjWDMa8q7xl1QkkE0ZyrBcVUC7KQ6mxxmEbct0ECnSQTXpdtVBqAp3bMwF4TwUnmOHO5JiTD3EwUZdcNpmL2ksPCKOETSVMrjxHqNrOKKg2nV2QRLFCK6mx6pVCe2L2dALQCrBxk4CsOiZW4eqZUbphjQDXmU6qVG84eFR1mA7ePQttEuWBvLYd4EGSxRutl7eOOzERY5J4QfkzDqN6nUtPEGK536eWdqTB3yyPnFqiqIOdSu7M+FOuK341oA5ksk73YBe5GiygqkY/DJBsc+mPo38I2aRh23/JTvcmeJjcx/SZYnlwiJgIUEomAh4+SyPnS+M28+MQ0cGzZeJ3nxiOjjeloJo4VyC9HC0cTSMzhBykstWlCuJyALAHPorAlpt5DES7rCgIN7i8maxoVH/Tpnr7d0yoYSRsixAxrDbjMmFbtBQnlLXC7mta43tmQGdRFzcGKTW9N/jTfxRqCSM6Q+jhP4GT/da86d/Gm/iidn4LXSSuNO/SJ+um84e3Gno4eUnpJX0ifEI1jdwN+XwSmkmC9aSOLlaZ+z6SsV+SvkzLsMppUnzhlaY0wmZNDEFqVAoQKYDpzJrWDploVJsy8XWt3FVLClNdFIHXEhbUPI0s07UrT7XFXqrHvzmLXCNhF4jW46GUMO1fvhgan9Wx6eKeyhijTsP1M8bmRu6+YZ7ehwdiPpZTDvIAPVGLhuhRlewv1TQ+AhXPZmdT18WiqzzVcVUXxtRww6qthupFt32Zn2/+cVCoebM+0PxQrnszPt/84jNYAVIcAZkvdA6ywit56CoJIu0vVm0pXKvHwgLtGea/8Q/iiDpTEhF6WN49/wB8SVKioWoOVXLA9OZEIi7jSWg2n7qDxgInHHEkeswoo6Quv+sYpnTgovVNDQA0q7k5Kg1D/wC4ZxFrarcis4+zhLG9+T4nohpUs10jsGbK9kksHMSwczqva+6JaopIYkFwAVxWWMVQ8+Y3rNr/AKrF9NQ1ggV1g4u56P61iJUwAofZQ5sec2wV/rIRC0TAoZmNR6xGbHVKQdJw/wByaOBVPN90XUW0rdCS6XK72uncDBMrEptJLndQgfEOyKLNJPGv0vvQzNiqOTLB3eLHXF94nEYF8AdijX4newhBJScpe2l7up4sIq4MFdI/PmN2IdGo/l7zErVPuK7qAbigKNral71HXF1js9xFWtSMztYkljTVUkxe06WRiWsfmU73ZniY3YxLUv5nN92Z4mOk/RLn9zlEl4CGgtJeA3Qo+XpB02Xid5iOjgx0xO8xHRx1mGgujjKs9ucqrsqlZgBlop4/GYBVa8aHBgScKGooY37kYp0AZlMk1ZqEqtRhNADE1F30jA4azXpixCKJnDIAJEtzRTmVAvBGe4cc+IwrSmUWtwooreRgAMTxSLwQTCmda3TnlgYVnttnIlqZd0uBRCFwHGlJUA6+MMK4VrSJSplmIDaNhfRaXlNWR+KDSprxVFddKdEa0/gWSbWGmGWFaovVbCgusU21xI2QXo4C4JtMlnCyUAwmXjhUEGW5BIJre016tc61xgxrFMr+ncdFyX+GMziqWjhlTjy/pE+IRHzGZ+3f7Er8MMbFMvJ6d+WnqSucPZixjuOyqbxoAd5I+RiLsfWcL0Clf5s+yM6ZY5l41tU2uoBJVT1BKmB/I/gm02aSyWi0ecOZjMJjqFIU0ot1c8QTnrj1zysNi8OdM+yT4rCv+0/XLPyURIuRm6Dqp4tEdL/1K7gD3CIoSdZ1LXgyh9qton69TbiIkbHzmm72nFfgwgkv0t1yz90VqAMgBuktGahbCWix3lZdIaEU40wMBXWKjOINYhevF1vVqOMMDVSTljUoMD0xo46r/Uqj4opm2oLypgX33lqe5TEmILkPLsEugGBoAKhnc0AAFQtImnB8sYiWtduiNe1zExbkP62Wf+8o+ERBrfK1zJVdmmLHs1xdjde2w9jGvZLTAwm1E9RbP6ksa+/fFC2quEtJje5L0S/aendEVR2PKCbRK9I+5prii9nXCylk60BcONebJRjNfq9RenACuqIypDFgXu3wOIgxSUCOUdrdPUNZi2TIVKgC6TmAS8xveY49feIsIpgcBzBizb/n3mFexHCnsazmXPzHjuiTVz9dsFHNGs/M9QhCtdRemXqoPv8AHoEDGeXqsjjMcGneqvu6mI1KMNvTboIrpWCLhKlsLx57Ka3B0A0JO0U2xpRCzyAihFyUUGvrJ1mJxYikmSjN4UH5tN9xvCNOM7hIfm033D4RepZ7c5LTAboeCZSYDdCjxUDHTE7zDXIKZMTDXI60BrkDng9K1u4nM1POD7ecAY0bkK5ChlJwRLBBCsKV9eZTlFqEXqEAkkA4CppSHmcEymCAywRLVkTPBWUIy561FI1LkK5FoZlm4Lly2LKpvGtWLMxNQgNSxOqWg+qIKuQTchXIlAa5FcxMU99PiEG3Iqnpinvp8QixG407RNu3iWVFwqxOW7V/WUDC0BuTJmzPaeir2OQexaQtGmndmF5lu3BnSoxIGQ3wdxzzV/mPyA7475RuuM7BQZ3qypS75h8BL+cS0M45zUXoRMe1yfCCCmsuf5R8oq9H7/a/fiBGaW1GiOu1TN3oflLrDeaqc5k9tzOB2oAINDNqWm8gdwrDMWGLMqjd8yad0KWwf93y9aTG6Gd2HYz0i+TZwvIlIvYD/KD4xK+Oex3AHwWFQbJjb7w7jQQqEuUjKJzVP66oZqjMovV/uIbRj9kPrXf9zEllkZIg6Qf+IgKiK44sNrm6tNwz7OuGrUZ1A110aDdrPeIdzicQxGJJwROk9PfugZHeaay8F/auKk/RJs9o98SVEqcKA0GyWvi2XhFc60LL5TLLrtN526santif9315U2cfrBfgAiaWVJY4ihSSKnMmpAxY4nri1KbBZcgzuUGSTzTUPM6X1hejM69kaaqAKAUAyAFIjcPOPd90Y/CFvtIakiQ0wc9mlBGF1SClGvayMQMRsoTYikttUhRzln4Rt14F7KblTUK8ovSmAFXC1rnjTOnTvoCQCSwqMjdqOg0wrFROkZ/CH+Xme6fCC72IAap1jDYdm6M9v8q+5/Exqv6yl7g5aYDdCgiWmA3Qo81LQtkhrkEFYVyN0oe5CuQRchXIUge5CuQRchXIUB7kK5BFyFchQHuRTaV5Pvp8Qg65A9sXBffT4hClTlsdLMAFTxcTkMNeuL2XW7990ff3wOpOlmcYKOLXblqrgItExFOHGbtPWxy7Y65RuzjMUdbmpanoX/UcO+LC7HJQPePyH3xHSk80bzU9g++GbKrTMNdKKPv74zUtXBOKctzuHF7NffDKBmqY844d543dAy20H9DLLnWx4i9bti3UDEvN3f8ASTaDmyuIOtq3j1Uifpf2ImzSoqzy1HT95YQMeEpWu0LX2Sn3GLZVhkriESvOIBY72OJgoOu0doi1JcM82+Wcmmt7qTD3qvzhaQnk2dz0sUFd9WJ7RGhpBtHbCvjaO2GmU1QA81eZQTAqSx+rU3r2wMaDi+yBjtphGiBDXhtEK8NohEFpRTalqpB1kDtYRZfG0RCawIwIzBz2EGNJLE4QltKYBZdomKUY3lnzCb4yQrqB51eqANPMU3UstruKyKp00wcSnGa7qpgLuvojorUpdSt4Lkaq4qCCCKVUjMbIA/uo39Jp3v3bt6/LrdrW7XRZVhUpcMyy2meFotjtIrpGINoblVJUVYesTWurHOHn2m2MpEqzuj+joZs1nTjEaQEKVIu441xwwjVl8GMooJ80Yk8tM2JY/qtpMUyfJ6UJhmMBMc5l2Gda14qDGviYA+RwbLlzNIqi+2DOcWIoTS9nSuMUAfmr7n8TGhUkit3DprqpsgBf8q/1/iMa+2f97T7kpaYDdCi+UuA3Qo402JpCpE6QqRqhCkKkTpCpChCkKkTpCpChCkKkTpCpChCkBcKvdl3qE3SGoMzQ1oI0KQzKDgYUOEneXUhiS1itBO24n4or/Lez/uNo+wn4o7nzGXzF7BC8xl8xewRrVPtNMenD/lvZ/wBxtH2E/FEpfl5IXk2K0jcqjwaO28xl8xewQvMZfMXsENU+zTHpxv8AiFK/dLX2L+OF/iHK/dLX2L+OOy8xl8xewQvMZfMXsESynFzPL6Swo1jtRGwqp8Wiv8t7P+42j7CfijuPMZfMXsELzGXzF7BFjKY7NMenD/lvZ/3G0fYT8UOnl1ZwaixWkHaEQf6o7fzGXzF7BC8xl8xewRdWXtNMenG/4hyv3S19i/jhf4hyv3S19i/jjsvMZfMXsELzGXzF7BGbapxjf2gyjgbJaiNy/jir8t7P+42j7CfijuPMZfMXsELzGXzF7BFjKY7TTDhvy3s/7jaPsJ+KH/Liz/uNo+wn4o7jzGXzF7BC8xl8xewRdWXtNOPpxv8AiFK/dLV9lPxQv8QpX7pavsr+KOy8xl8xewQvMZfMXsES5Wocb/iFK/dLV9lfxRZZ/LSXO9ClmtCX6gFlUKCdZo0dd5jL5i9gh1saA1Cr2RLlaPKXAboUW0h4lD//2Q=="/>
          <p:cNvSpPr>
            <a:spLocks noChangeAspect="1" noChangeArrowheads="1"/>
          </p:cNvSpPr>
          <p:nvPr/>
        </p:nvSpPr>
        <p:spPr bwMode="auto">
          <a:xfrm>
            <a:off x="1676400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AutoShape 6" descr="data:image/jpeg;base64,/9j/4AAQSkZJRgABAQAAAQABAAD/2wCEAAkGBxQTEhQUEhQUFhQWGBcYFRYWFxgVGRgYGBcYFxYVGBcYHCggGB0lHBcXITEiJSkrLi4uGB8zODMsNygtLisBCgoKDg0OGhAQGywkHyQsLCwsLCwsLCwsLCwsLCwsLCwsLCwsLCwsLCwsLCwsLCwsLCwsLCwsLCwsLCwsLCwsLP/AABEIAM8A9AMBIgACEQEDEQH/xAAcAAABBQEBAQAAAAAAAAAAAAAEAAECAwUGBwj/xABNEAACAAMEBAkIBQkHBQEBAAABAgADEQQSITETQVFxBSIyUmGBkaGxBhQjQmJyssFzgpLR0hYkM0NTVJOi8AcVFzTC4eJjg6Oz8dNE/8QAGQEBAQEBAQEAAAAAAAAAAAAAAAECAwQF/8QAJhEBAAIBBAIBBAMBAAAAAAAAAAERAhIhMUETUQMyQmFxBCLwFP/aAAwDAQACEQMRAD8A4Ww8FtaraZCtdaZMnUJBbkh3yGJrdp1xKd5M2hZUhzLm6Se8xFkGU6zPRhTWhxIN7Z6phuD+FfNrbp1AYo86gvUrfExK1Gy/Xqg/g3yymS0lJMBnBBaFdnmtfdJ6qrKHzQi4CDjmY5bPPEQxpnA1oVrrSZoa+JdCjA3yLwTLMjHdFKWWmjM29KlzK0mFCwug0ZgoxahwoI6aV5eTZbuZSKq6GXJkqzGYZRlBllzrzcqYFdxXDlDZGL5TcNG2TjMYKguhEReSigZDexZt7QSoG8L+ScyXPMizs9qmKgeZo5LrcDKGWta1qG+UZacDWgymnCRNMpa3plxrq3SVapphQgg7KYxvp5ZAzZ7zJIZJxszFFmtLKvZhSWb6ipBqagjZSlINtHlqmglPcVrUwt16juiSjaZzHGXS7MqrVGOrGsNmtMOSm8Ez1lpNaTNEuYQJblGo5OQU0xJ1bdUXv5OWsOJZs08OQSF0bVIW7UgUxAvLU9IjobP5dUaWdGqOXshnzC7zEK2UrcKSMAnJBNDjQ0pWCOHvKizy0WXZGv1lW2WzB5xuedNLYMHmqrEi4TSlBWlSamCaYckeBLSEMzQTdGpYF7jXQVN1qmlMDhvjQ4K8lJ72mVJnyp0kTROukyyCTKkzJl0AjEkoB1wVL8rhoBKaVWZ5uLLpRNYLog4dToqXS+GJ1xqcM+XMtbVMazSw0s2idOLtMc6RnkTLMrKGHowEmE3aZgZCGyxjDlJnAs1EmaVJsuajSl0RlNU6WoFWyU4YD1q4Q0ngSd5zKs0xGlTJjy0o6kFRMYAMQaYCteqNqxeWzyllhJaVlpY0BZiQfNNJQkU9bSHXhQZwDZeHklW1LVKlEBCWEt5pmcYqwJvkVpVq0pqglQtt3kfOlSrbNcgLZJqSjh+kvuFvrjgoVpba8HHTGefJ+1C4TZp/Hpc9G3GqCwphiaAmnRGs3lrNaSslwrKtmNnBJxLXkKz25zASpa09mNvgny7lNaVabLEpXm6afM0sxxfWRMlC4lKoDfGWW4YNiolxjcBWkTDKMibpFW+UuNUJzqUy6YlwfwLMnSZkyUQzS5kpDL9Y6YlEcHKl8BT7wMblk8tlQoBZ6yUkmUsl5xmBgzmYwnF1OkW8cBQUAwIjL8lvKJrFOeagVr0tkuk8UEkMjU2q6qRuhsVAjhXyQmyGtCswJkzZUlLqsTPect9VlAexVozj5P2rSGV5vO0oAYpca8FJoGpTInCuUbEjy2mqLCKK3md84n9LeUywWIxBWWboI3xC2eVtZTyZUvRyjI0CVms7qDOE5mZyKvUilMAAYbExALh/gFpBUoHeUZch2mFeKHmyw9yow14DOkYsdLw/5V+dSJUl5SjQhBKcOai6iy3DLSjXroO0bSMI5zDaIkpMekYUSqNohVG0QSkYUWSnAYHA0INDkaGtDGtM4ZQkm6dWBK0IDXqGi6shsG0wKYsPSNeXwwoI4laGuJFTgRWoGDGuJ9kRRI4QQKVaWhBvY4VFXDClaigpkQeyG4zoUa8vhSUCCJQXAg3WAqMKDKo+cRbhNOMwlqHYAV4lBi1aC7hW8BuURLkZUKNqfwyjnGWuJqcRj1UpqTsik8IyjWspKcYACmAYkgZZioFd5xwpRlwoevSIUChdvs66WZgOW/xGKNCNgjQ4QX0s333+IxRdiWobQDZC0I2CCbsK7ADaAbBC0I2CDbNZWmMElqzMclUVJ/rbHqXkL/Z1INJtqZZzZ6EchOiYDi56CAN8WN5axwmXkLWagBK0ByJFAdx1w2gGwR9azLIjS9GUUpS7doKUpSgGQwjw3yl8jZcuY6KTLKtmBVSh5L3dWoGmwwyim/FM8PPNCNghaAbI0+EuDXktdfqYYq24/KBbsRymJjkNoRsELQjYIJuw12FoH0A2CFoRsEEXYV2FqH0A2CFoRsEE3YV2FgbQDYIWhGwQTdhXYWBtANghaEbBBN2FdhYG0A2CFoBsEH2KxtNmLLTFmNBqG8nUAMYvtfB6KQsqaJzElSqI4x9mo443RLS2ToRsELQDYI0BwfNvFNFNvilVuNeFcqrSoiz+6pujaYUYKjhGBBDBiCcqdFN5G2FlsvQjYIWgGwRoTLBMUgNLmAkVAKMCRmSARl0w0qwzGpdlzGqARRGNQTQEUGIrri2WA0I2CFoBsEaVmsBeXNmVAEoKSKZ3muimyJNwcxuaMPMLIGIWW+FSQBlxhhyhgYWWy9CNghaAbBB6WGYb1Jcw3eXRGN33qDi9cRNmYKHKsEOAa6bpOwNShhYD0I2CFBF2FCyxtvX0sz33+IxRdg23L6WZ77/EYouxm1U3YM4I4Le0TVlpQV5TNgqDWzHUPE0AiNnszOyoilnY0VRmTHrXklwZLskm4aaZ6GaTrIyRTrVceTniScYW6fH8eqV/BXkxIs0sJLFWwLTSKszU8MTxcMNXrQUZZUgtqymISKDaSMVHavTDPhyDd6M1PVq6sNtYlItxB44p0jjDt1bzgIzqiZeuNuGrY+GZi4ONKuploH7OS3URuOcYHltMEwLMlq2AYMSpFQRgOnEnKNlZKPxlwJ9ZKY761DDpYbqQJwgjXSCEYbalT2UNd9Y3c1UlRdw8+4Qs6zEukVFBvw2EZGOYtvAjoLycdegcYdXrdXZHVW2WUJG+m4w6sKV/r+v9o5zlSZYRlG7zyfOVczjs1wFOtxPJw8Y9CtfB8t6FkBYDlZHt19cAPwfTkqjDYQoPaBQ90dMcsZcJ+GnBtNJzY9sX2S00NGOHhHWOoHKkhekqKdtKQ6qh9RMqjAauqO2mE0saFHsnkBbZM2UZUyTJMyUKglEqyajljTIndHVTbLZ15UiSBUAnRpheyrxcunKM+L8saHzjCj6OnWKSAaWaUaZi4goNuIis2OXWnmkmufJl/dGo+CZ7TS+daQo+hWkShd/NZXGNBxZedCaZYZGJy7HLJFbLKFSRyZZxFejoh4J9waf9TwDgy2GTNSYtCVORyIIIIw2gmNCy2+zypgeUk0Ah1YM61VXUr6NgMxUkE7BHuPmMn9hK1/q01Z6oitjklQwkSrpAINxMjSmrpieH8njeKz+HVuMiaSmh0SuzAuePfJYjVmABFkzykF4sFNTOkzaMRQiXLuFT0k4x7M/B8of/AM8quoXE+6KfM5daeaytvJl/d0RY/jzPaaIeQDyglqUCrNZAZpYzHBf0q3SqmlABn0xRN4bUI6Sw6jQy5SNeAbiPeLNTbUigj2UWSXj+aysM+LL+6IypEtgCLLKowqOLLywxy6RD/nn2miHiPBNrlok5JocrNCDiFQRda962GyCZnDS6MogYEyJUkGoB4k5phNRqKtSPbBYZOHoJWOXEX7oibJI4voJXGJA9GuJAJOrYDGfD+WvG8jHlQl5zdYVmCYpGjJro1l0a+DTk1qNpjNtfCaPZ0lXSZimoY3aKOMSq3QCQb2Ryj3L+7pX7vK+wn3RmeU9hlCxWlllSgRKcghFBGGYNMIT8Nbp43hd2FFwWFHFKHW5fSTPff4jA5EHW1fSTPfb4jG95LcAF2E6ahKDFFOF46mIOrKldeOyJllEbumOGqVnkhwU8r07oQSKIDmAc2IO3DcN8dNNtVeUM9uvr17hGmgWlSrDqqO1K+Ih9FLeoUg7Rn2jPtMebLKZm3qxrGKZQbYSOg4jvx6hFku0sMxXpHz+6LpnBpHJNB1U/rdFYszj1QdlM+oHKETLdwKs81CdjHYSjHpPREraGpg5PvAHsOHfA4pk4ptDDDrbKGdUpg9NzYd8eiMooY9ss9TVqGnRGVOk3TUcmN2cqc6u8wK0quYw6dccpkmWWBe3eMRmSo0jZB6td39ZQNPsrDPLo/qvhEiWWa0CTrArYjitnUbdpGXzgyc4Ge4DadQA1noje4M8mqoZtpYy0GJSoU3dsx/VHQKHp1DthGUzszMuRs1pmSHvg0eXxr6YgDa3NB1hsNket8AcPSbVLBVlvEUZCQbtcx7Us446vDnrJPm2hdFwcok2cZ2grSu3RLmTgeMRXA0ja8nOA5NlqoFZnGJmNizA4sw6ceMusGsen9s02JJKMErtEstnXMyHO7FTrA7SBqp9Suo65Z7/6EQnSKgqRhgCK/ZxzpWlGzBipJxU3ZlTU0Dc4jKtOTMGHQ1MNgRsvK20S76lRhfxU61mLj3EV6jEZM6+t4ChONNjrg6d1O2LSc6nA0vEfyzB3A7KdGI8wFXrlfIVtizQOI+5hRTvWLKVa4mmOoEMPdbP5nsiiyJRHl65ZIG7lS+4gdUX110wxNOg4TF6jjFPImKdR9G2/lSm72G9oC9zyDqr4qYQHGO4fOERRSOYa9QN4U+rh1RIjjb18D/yjcMgrZUSXpmQQN7NQd7Ra3FrT1Vw78O4RC2fox9IndNEWzRg/V4CJ2plWhA5q/wBeEUKPSSxzZbHrJVfvi+cOX7oHXxvvEVrjObolp3s/3CEwgmMXynH5hafopnwxtCMbyl/yNp+if4TG54lmXh4WGglUwho8NuNNRmCT2ZkDgO1FY0FbxxyNdxjpbF5USvXDSz0io7VBp10jnbYnpH95vExTcjnljGXLd09Ak+UMlspssn31J7yTBQtyPndYfa8aAdkeZtZwTUjEZHWNxzEaNn4UmLS8JU4DIT5SzSN0zCZXpvRnxR7ajN6CjL6rMNxr8XF7BErzDJlYa64drDPqEcjZuHJBPpJU+T7UiaJq9cueKqOhSY2bCZU4gSbfJqcAk+W0qZs9Zhe6hDw5dVLpGctY2vajdVCOoDHuhjapeuoP0Z+6LfyQnnHzqV/Abx00Unyftq5CS3SJjAnqKfOHh+SOmtQW0T1OVT9Vh4iM2dXZTfGyeArafUlfWm/chh08lbU3K0CfWaZ3XR4xPF8k9MzlfTClim+HlS3nPopIvOc+agPrufVG/E0oBHV2byPloL9pnFwMWApJlU9rEtTe1OiCLO7TF0dhRbPZ9c7RhajXoJVBX6RhTWA2cdsP4085JF8ypZbLYQsuVJE21Mouoihpsw0pfdzyFrXjMQNlcojK8nXtDCZbyrUNUsyfoZZzBbXNcc44bAI2+C+CZUgHRrxmNXdjedzznc4sYNpHsGTbeD7vHkqPaljAMNq7GwG+m2hAL2kMt5MWU3hqN5TUqdhOIPvnVSvRmMfhqwj9MmDL+kp6yayRrK51zoCI5541vDeOXUrZcxWW8pqlN3EODDoKmu7KGtcosrr6xF2vtjGW/Xh1gRnS52ia9WiNyjqVsg+7U3+0agGqmGVOgYlK7Rmp1jthjNrMUrkzwy36U9Yg6vVmoR0GtemHn2e8Cm2qV1igvyzvGEUTDca9UXWIvbAxwD+64op2Gh2wQD8qV6DxCevinqiwiuyzbyqxzN0kdLcSYOo4xC3J6JtoRqe9KNUPzhSCAzocLxZl92YeMN6zBQ7Lwi84566V+sLjDqbGEcHErFxYHUy17D/y7ogowl7cj9k17wIr4ObiSq5qCh95KKe9TFyjBfeP+qNRLMwE4QHopvQajquv4xdNHL6j4fdEOEh6Kd0kDtCD5xbOHL91fFj84dnStxyveXs4v+8VWUVecfbA6hLQgfzHtgieOX7qnvb7hFUkUmzRtuP2gp/oi9wdLqRh+UD3rDaSP2UzuBEbxEYHDA/MLR7k35x0r+sy5Ty8iRMIUEImEKPnMDrXL9I/vN4mKtHBtqTjv7zeJirRxlQ9yFcgjRwtHCwPciLSQcCARsMF6OG0cLErBb58g+hnTZfsq5Kfw2qndHS8H/2hWpMJqSpw2islqbagMpPUI5jRwtHGo+TKFiZem2D+0GyvQTNJJb21qv20qAN9I0rZ5VWZFQrNSa0w3ZSSmVy7E0woaAVzJIAjyG5BPA0oC0yDT9bL+MR1x+aZ2a1PQLdIabMpbLpXi3ZIqZCscQHJHpX2FgBgLqg4xoSpJXkO6DVxqruAaoG5Qd+uDZsirzKglWu6rwOGIZNfVjFC2L9m7DcRNXdjR6dFaR1+SN9nTCdjra5y53JnRQy2p0Z3uwCL5PCasaEOrbCKiuy8tV74EuzBhRH6FNxuuW1K9bRDzha3WqpNRdcXailCBUUOHNHXGbmGqiWjJ4RRqY0JJFDtBpmKjPCtc6jMEQQjAioII2ihEYs2yKQRQgEEHEjO9Q1apY1djq8KSlF15L0qSTVK4nYvqjIDPKsWM57TTCE2xBHKClxlvqD6oqFZd1SOonZSBldpGBJMrDGnGl0yPSAQekAEYhcNSTIoSWvszUvMVYkgZIAFAUZ9sTnJUNUCt12IzpkVB6cPiiafTWr2gQHBwBBBNMwdUxOkHAjfWBZFVZpbG8BipzLIwOe00U16UB9aFY0MtmQVIR6AdFFI7nC9VdUWORpJZ1XWWvutLZT9nHrML7RC3LxbxzTEnaAQk3tQht4GyCFFcD0g/Wqp/mWvXDTJVVK6iCp6w8r5LFdimXklttCE7zo27rzRezorOeO/SZUz+ILh+E9pgnZ77f6jA0oelfoEkf8AmmU8ILHK+ufgJ+caxSQlsFVA585R1K9T3JFz4hvaag6qA+DdkVsKzJK7NJM7OKP/AGReg5PvN28b/eLCK53rnoCjfifFgIqQenf6OX8UyLVIotcgC7Hv+ZPVEeDkJUuwo0w3yNgI4q9S066w7g4hfSOf4VH5haPo5vzjo6Rg8LoRYJ4P7OZ31MdZ+iXKeXlSphCghEwEKPl2zQ+0y+O/vN4mKtHB1pTjt7zeJirRxLWg2jh9HBGjjJlS2C8mYHwExuVU3uMyA1DGlSKDAGnRFjdaRn2aZV7pI5RFCMSElhK11VDRU0mbUmjVyJwNRfrxBeFOLTZ2wQyTyubAkUpRRnLbjZYNeC9ArDlptTdDmi4AqAKBAQcgb96op/8AY1EyI2aXMv8AGrdujOg41BU0FcOvOvRB2iiuy6Rnq15U41AQBXjECuvk0PjFh4NlHOWn2RGZkotFBPBUv84kfSy/jEDf3ZK/ZJ9kRfwdwXJ08msqXQzZdeKOcIuM7wU9YtU1VfjFATlea4TuMU2W2y5oLy5iTFBKlgVYBhyl0kskAjZFM7gKy1I83k/wVYddB90D8C+TdnsqMlkTRAsXOhmNW81MSkwlaYAUOQGEe7J1jhrEVGsjpAmr1EcY9cQZQcMCDmoINd6TMurGKSJi65bdLXpDdZUEMdwES07kfo2Yew8uYOu/Qxi1pE8HytctB/2iO9TQRV5hj6N2HQraQdYchh1GLBbUGDEIdj35HZXA9UWTLWlaMx2gMgcHEDi3RxsSBht3w2XcPoJoyuHo0bp2m68SV5mV2VtppCB2CVU7oIlzVOCsrGgNFvVoQCDQE4YjtET+1/5vuhRYeTJIrU1ZySTQrViFWoU4hVVQMf8A7TwklFvr6pZvq1uMenizGp7qwVNIUEtRV1k+jB95mN6m6Bpr6VSADcagZ6XQVz0cpTi1cq5Y66UCeKIEq1SDtNf5kYfEYFsS+jA2Ar/NMQd4WCStFO0Bu1Zag94iqx4XvpZn/vqPjMOxWjUmt7SofsTbx7pogxcx0F2PUSvz7oFnpRpZ1VuH3Xvy/FZcXGp3kU62F0/zgfaiwShJHpV2iTj0XmH4T2RcowT3vxRVY5gvz2OdUPTc0alQBvv9dYIu0CA51x7DWNY8JIW0ybyso1h5f2hVfEDri+xzb6KwwqBhsORHUajqhTMpnQa9iqflFdnF2bMTU1Jg6CSVcdoB+uYcSnQmMfh4fmc/6N/CNqkZHDo/M5/0b+Ebn6ZYl5gqYCGgpEwEKPlMD7QnHb3j4xXcg2fL4zbz4xXo4jQa5CuQTo4xpNpYLevm/QaQOvElMXAJwpQCpFK4gA9JsRY0LkK5ADWyaVqFUYUHFYm8ZbOGGOVVGHtdqPCLY0uMAtaAGtAitpKg0ukkrTozzi6ZB9yFcimx2lpjml24L2NDVqOVWhrTVWD9HGZ2A1yLrAnppP0sv4hE9HFtjT00n6WX8Qi48wPRXPGNL1RSt0jDeCaRBzzj9tctzDCKJlkV5swtLDEXaHIjDUcx2w/mZHIacg6GEwdj3j2R9LLlvGbheldVaew4YfzZdUJ0JzBPvIrdl3GB3lvrmyz0zJJ8Qyw6yZmYMhtwdO8M0ZaTLDKoA2XivVccUin+7hUkBxUg+qaEZXeNQbqUxid+aM5bH6OYj/8AtpEQ7fsH61lHvVxEmjdBODUHPyIAo4ABu1pc42NxcycofzBNhO8Tm8WiWkb9g32E/wD1hjNbXJcf9sHwmGGy7nlWBFNVlqDzllqp7XJi2uPT0G++6uSRTpx+zf8AgMfnSHM5yKCU9PaKSkHUCXp1Q2TdOYwUEtQKvK1hVGN3pYnP+q1WZCJZLYMRMcjWDMa8q7xl1QkkE0ZyrBcVUC7KQ6mxxmEbct0ECnSQTXpdtVBqAp3bMwF4TwUnmOHO5JiTD3EwUZdcNpmL2ksPCKOETSVMrjxHqNrOKKg2nV2QRLFCK6mx6pVCe2L2dALQCrBxk4CsOiZW4eqZUbphjQDXmU6qVG84eFR1mA7ePQttEuWBvLYd4EGSxRutl7eOOzERY5J4QfkzDqN6nUtPEGK536eWdqTB3yyPnFqiqIOdSu7M+FOuK341oA5ksk73YBe5GiygqkY/DJBsc+mPo38I2aRh23/JTvcmeJjcx/SZYnlwiJgIUEomAh4+SyPnS+M28+MQ0cGzZeJ3nxiOjjeloJo4VyC9HC0cTSMzhBykstWlCuJyALAHPorAlpt5DES7rCgIN7i8maxoVH/Tpnr7d0yoYSRsixAxrDbjMmFbtBQnlLXC7mta43tmQGdRFzcGKTW9N/jTfxRqCSM6Q+jhP4GT/da86d/Gm/iidn4LXSSuNO/SJ+um84e3Gno4eUnpJX0ifEI1jdwN+XwSmkmC9aSOLlaZ+z6SsV+SvkzLsMppUnzhlaY0wmZNDEFqVAoQKYDpzJrWDploVJsy8XWt3FVLClNdFIHXEhbUPI0s07UrT7XFXqrHvzmLXCNhF4jW46GUMO1fvhgan9Wx6eKeyhijTsP1M8bmRu6+YZ7ehwdiPpZTDvIAPVGLhuhRlewv1TQ+AhXPZmdT18WiqzzVcVUXxtRww6qthupFt32Zn2/+cVCoebM+0PxQrnszPt/84jNYAVIcAZkvdA6ywit56CoJIu0vVm0pXKvHwgLtGea/8Q/iiDpTEhF6WN49/wB8SVKioWoOVXLA9OZEIi7jSWg2n7qDxgInHHEkeswoo6Quv+sYpnTgovVNDQA0q7k5Kg1D/wC4ZxFrarcis4+zhLG9+T4nohpUs10jsGbK9kksHMSwczqva+6JaopIYkFwAVxWWMVQ8+Y3rNr/AKrF9NQ1ggV1g4u56P61iJUwAofZQ5sec2wV/rIRC0TAoZmNR6xGbHVKQdJw/wByaOBVPN90XUW0rdCS6XK72uncDBMrEptJLndQgfEOyKLNJPGv0vvQzNiqOTLB3eLHXF94nEYF8AdijX4newhBJScpe2l7up4sIq4MFdI/PmN2IdGo/l7zErVPuK7qAbigKNral71HXF1js9xFWtSMztYkljTVUkxe06WRiWsfmU73ZniY3YxLUv5nN92Z4mOk/RLn9zlEl4CGgtJeA3Qo+XpB02Xid5iOjgx0xO8xHRx1mGgujjKs9ucqrsqlZgBlop4/GYBVa8aHBgScKGooY37kYp0AZlMk1ZqEqtRhNADE1F30jA4azXpixCKJnDIAJEtzRTmVAvBGe4cc+IwrSmUWtwooreRgAMTxSLwQTCmda3TnlgYVnttnIlqZd0uBRCFwHGlJUA6+MMK4VrSJSplmIDaNhfRaXlNWR+KDSprxVFddKdEa0/gWSbWGmGWFaovVbCgusU21xI2QXo4C4JtMlnCyUAwmXjhUEGW5BIJre016tc61xgxrFMr+ncdFyX+GMziqWjhlTjy/pE+IRHzGZ+3f7Er8MMbFMvJ6d+WnqSucPZixjuOyqbxoAd5I+RiLsfWcL0Clf5s+yM6ZY5l41tU2uoBJVT1BKmB/I/gm02aSyWi0ecOZjMJjqFIU0ot1c8QTnrj1zysNi8OdM+yT4rCv+0/XLPyURIuRm6Dqp4tEdL/1K7gD3CIoSdZ1LXgyh9qton69TbiIkbHzmm72nFfgwgkv0t1yz90VqAMgBuktGahbCWix3lZdIaEU40wMBXWKjOINYhevF1vVqOMMDVSTljUoMD0xo46r/Uqj4opm2oLypgX33lqe5TEmILkPLsEugGBoAKhnc0AAFQtImnB8sYiWtduiNe1zExbkP62Wf+8o+ERBrfK1zJVdmmLHs1xdjde2w9jGvZLTAwm1E9RbP6ksa+/fFC2quEtJje5L0S/aendEVR2PKCbRK9I+5prii9nXCylk60BcONebJRjNfq9RenACuqIypDFgXu3wOIgxSUCOUdrdPUNZi2TIVKgC6TmAS8xveY49feIsIpgcBzBizb/n3mFexHCnsazmXPzHjuiTVz9dsFHNGs/M9QhCtdRemXqoPv8AHoEDGeXqsjjMcGneqvu6mI1KMNvTboIrpWCLhKlsLx57Ka3B0A0JO0U2xpRCzyAihFyUUGvrJ1mJxYikmSjN4UH5tN9xvCNOM7hIfm033D4RepZ7c5LTAboeCZSYDdCjxUDHTE7zDXIKZMTDXI60BrkDng9K1u4nM1POD7ecAY0bkK5ChlJwRLBBCsKV9eZTlFqEXqEAkkA4CppSHmcEymCAywRLVkTPBWUIy561FI1LkK5FoZlm4Lly2LKpvGtWLMxNQgNSxOqWg+qIKuQTchXIlAa5FcxMU99PiEG3Iqnpinvp8QixG407RNu3iWVFwqxOW7V/WUDC0BuTJmzPaeir2OQexaQtGmndmF5lu3BnSoxIGQ3wdxzzV/mPyA7475RuuM7BQZ3qypS75h8BL+cS0M45zUXoRMe1yfCCCmsuf5R8oq9H7/a/fiBGaW1GiOu1TN3oflLrDeaqc5k9tzOB2oAINDNqWm8gdwrDMWGLMqjd8yad0KWwf93y9aTG6Gd2HYz0i+TZwvIlIvYD/KD4xK+Oex3AHwWFQbJjb7w7jQQqEuUjKJzVP66oZqjMovV/uIbRj9kPrXf9zEllkZIg6Qf+IgKiK44sNrm6tNwz7OuGrUZ1A110aDdrPeIdzicQxGJJwROk9PfugZHeaay8F/auKk/RJs9o98SVEqcKA0GyWvi2XhFc60LL5TLLrtN526santif9315U2cfrBfgAiaWVJY4ihSSKnMmpAxY4nri1KbBZcgzuUGSTzTUPM6X1hejM69kaaqAKAUAyAFIjcPOPd90Y/CFvtIakiQ0wc9mlBGF1SClGvayMQMRsoTYikttUhRzln4Rt14F7KblTUK8ovSmAFXC1rnjTOnTvoCQCSwqMjdqOg0wrFROkZ/CH+Xme6fCC72IAap1jDYdm6M9v8q+5/Exqv6yl7g5aYDdCgiWmA3Qo81LQtkhrkEFYVyN0oe5CuQRchXIUge5CuQRchXIUB7kK5BFyFchQHuRTaV5Pvp8Qg65A9sXBffT4hClTlsdLMAFTxcTkMNeuL2XW7990ff3wOpOlmcYKOLXblqrgItExFOHGbtPWxy7Y65RuzjMUdbmpanoX/UcO+LC7HJQPePyH3xHSk80bzU9g++GbKrTMNdKKPv74zUtXBOKctzuHF7NffDKBmqY844d543dAy20H9DLLnWx4i9bti3UDEvN3f8ASTaDmyuIOtq3j1Uifpf2ImzSoqzy1HT95YQMeEpWu0LX2Sn3GLZVhkriESvOIBY72OJgoOu0doi1JcM82+Wcmmt7qTD3qvzhaQnk2dz0sUFd9WJ7RGhpBtHbCvjaO2GmU1QA81eZQTAqSx+rU3r2wMaDi+yBjtphGiBDXhtEK8NohEFpRTalqpB1kDtYRZfG0RCawIwIzBz2EGNJLE4QltKYBZdomKUY3lnzCb4yQrqB51eqANPMU3UstruKyKp00wcSnGa7qpgLuvojorUpdSt4Lkaq4qCCCKVUjMbIA/uo39Jp3v3bt6/LrdrW7XRZVhUpcMyy2meFotjtIrpGINoblVJUVYesTWurHOHn2m2MpEqzuj+joZs1nTjEaQEKVIu441xwwjVl8GMooJ80Yk8tM2JY/qtpMUyfJ6UJhmMBMc5l2Gda14qDGviYA+RwbLlzNIqi+2DOcWIoTS9nSuMUAfmr7n8TGhUkit3DprqpsgBf8q/1/iMa+2f97T7kpaYDdCi+UuA3Qo402JpCpE6QqRqhCkKkTpCpChCkKkTpCpChCkKkTpCpChCkBcKvdl3qE3SGoMzQ1oI0KQzKDgYUOEneXUhiS1itBO24n4or/Lez/uNo+wn4o7nzGXzF7BC8xl8xewRrVPtNMenD/lvZ/wBxtH2E/FEpfl5IXk2K0jcqjwaO28xl8xewQvMZfMXsENU+zTHpxv8AiFK/dLX2L+OF/iHK/dLX2L+OOy8xl8xewQvMZfMXsESynFzPL6Swo1jtRGwqp8Wiv8t7P+42j7CfijuPMZfMXsELzGXzF7BFjKY7NMenD/lvZ/3G0fYT8UOnl1ZwaixWkHaEQf6o7fzGXzF7BC8xl8xewRdWXtNMenG/4hyv3S19i/jhf4hyv3S19i/jjsvMZfMXsELzGXzF7BGbapxjf2gyjgbJaiNy/jir8t7P+42j7CfijuPMZfMXsELzGXzF7BFjKY7TTDhvy3s/7jaPsJ+KH/Liz/uNo+wn4o7jzGXzF7BC8xl8xewRdWXtNOPpxv8AiFK/dLV9lPxQv8QpX7pavsr+KOy8xl8xewQvMZfMXsES5Wocb/iFK/dLV9lfxRZZ/LSXO9ClmtCX6gFlUKCdZo0dd5jL5i9gh1saA1Cr2RLlaPKXAboUW0h4lD//2Q=="/>
          <p:cNvSpPr>
            <a:spLocks noChangeAspect="1" noChangeArrowheads="1"/>
          </p:cNvSpPr>
          <p:nvPr/>
        </p:nvSpPr>
        <p:spPr bwMode="auto">
          <a:xfrm>
            <a:off x="1828800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5428" y="490728"/>
            <a:ext cx="4581144" cy="587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7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1" y="1"/>
            <a:ext cx="7772400" cy="990601"/>
          </a:xfrm>
        </p:spPr>
        <p:txBody>
          <a:bodyPr/>
          <a:lstStyle/>
          <a:p>
            <a:r>
              <a:rPr lang="en-US" dirty="0" smtClean="0"/>
              <a:t>Terrain association:  Peak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CD2D1-549F-4749-AA1A-E524B373B0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1" name="Picture 3" descr="G:\Photos\Mt Aix 16 July 2005\P101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237" y="1128419"/>
            <a:ext cx="5752188" cy="4314141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639728" y="5565390"/>
            <a:ext cx="1527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Mt. Aix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47" y="1128418"/>
            <a:ext cx="4859844" cy="43141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88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90762" y="152400"/>
            <a:ext cx="7772400" cy="990601"/>
          </a:xfrm>
        </p:spPr>
        <p:txBody>
          <a:bodyPr/>
          <a:lstStyle/>
          <a:p>
            <a:r>
              <a:rPr lang="en-US" dirty="0" smtClean="0"/>
              <a:t>Terrain association:  Cliff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CD2D1-549F-4749-AA1A-E524B373B0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99657" y="5742710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FM 3-25.26</a:t>
            </a:r>
          </a:p>
        </p:txBody>
      </p:sp>
      <p:sp>
        <p:nvSpPr>
          <p:cNvPr id="3" name="AutoShape 2" descr="data:image/jpeg;base64,/9j/4AAQSkZJRgABAQAAAQABAAD/2wCEAAkGBxQTEhQUEhQUFhQWGBcYFRYWFxgVGRgYGBcYFxYVGBcYHCggGB0lHBcXITEiJSkrLi4uGB8zODMsNygtLisBCgoKDg0OGhAQGywkHyQsLCwsLCwsLCwsLCwsLCwsLCwsLCwsLCwsLCwsLCwsLCwsLCwsLCwsLCwsLCwsLCwsLP/AABEIAM8A9AMBIgACEQEDEQH/xAAcAAABBQEBAQAAAAAAAAAAAAAEAAECAwUGBwj/xABNEAACAAMEBAkIBQkHBQEBAAABAgADEQQSITETQVFxBSIyUmGBkaGxBhQjQmJyssFzgpLR0hYkM0NTVJOi8AcVFzTC4eJjg6Oz8dNE/8QAGQEBAQEBAQEAAAAAAAAAAAAAAAECAwQF/8QAJhEBAAIBBAIBBAMBAAAAAAAAAAERAhIhMUETUQMyQmFxBCLwFP/aAAwDAQACEQMRAD8A4Ww8FtaraZCtdaZMnUJBbkh3yGJrdp1xKd5M2hZUhzLm6Se8xFkGU6zPRhTWhxIN7Z6phuD+FfNrbp1AYo86gvUrfExK1Gy/Xqg/g3yymS0lJMBnBBaFdnmtfdJ6qrKHzQi4CDjmY5bPPEQxpnA1oVrrSZoa+JdCjA3yLwTLMjHdFKWWmjM29KlzK0mFCwug0ZgoxahwoI6aV5eTZbuZSKq6GXJkqzGYZRlBllzrzcqYFdxXDlDZGL5TcNG2TjMYKguhEReSigZDexZt7QSoG8L+ScyXPMizs9qmKgeZo5LrcDKGWta1qG+UZacDWgymnCRNMpa3plxrq3SVapphQgg7KYxvp5ZAzZ7zJIZJxszFFmtLKvZhSWb6ipBqagjZSlINtHlqmglPcVrUwt16juiSjaZzHGXS7MqrVGOrGsNmtMOSm8Ez1lpNaTNEuYQJblGo5OQU0xJ1bdUXv5OWsOJZs08OQSF0bVIW7UgUxAvLU9IjobP5dUaWdGqOXshnzC7zEK2UrcKSMAnJBNDjQ0pWCOHvKizy0WXZGv1lW2WzB5xuedNLYMHmqrEi4TSlBWlSamCaYckeBLSEMzQTdGpYF7jXQVN1qmlMDhvjQ4K8lJ72mVJnyp0kTROukyyCTKkzJl0AjEkoB1wVL8rhoBKaVWZ5uLLpRNYLog4dToqXS+GJ1xqcM+XMtbVMazSw0s2idOLtMc6RnkTLMrKGHowEmE3aZgZCGyxjDlJnAs1EmaVJsuajSl0RlNU6WoFWyU4YD1q4Q0ngSd5zKs0xGlTJjy0o6kFRMYAMQaYCteqNqxeWzyllhJaVlpY0BZiQfNNJQkU9bSHXhQZwDZeHklW1LVKlEBCWEt5pmcYqwJvkVpVq0pqglQtt3kfOlSrbNcgLZJqSjh+kvuFvrjgoVpba8HHTGefJ+1C4TZp/Hpc9G3GqCwphiaAmnRGs3lrNaSslwrKtmNnBJxLXkKz25zASpa09mNvgny7lNaVabLEpXm6afM0sxxfWRMlC4lKoDfGWW4YNiolxjcBWkTDKMibpFW+UuNUJzqUy6YlwfwLMnSZkyUQzS5kpDL9Y6YlEcHKl8BT7wMblk8tlQoBZ6yUkmUsl5xmBgzmYwnF1OkW8cBQUAwIjL8lvKJrFOeagVr0tkuk8UEkMjU2q6qRuhsVAjhXyQmyGtCswJkzZUlLqsTPect9VlAexVozj5P2rSGV5vO0oAYpca8FJoGpTInCuUbEjy2mqLCKK3md84n9LeUywWIxBWWboI3xC2eVtZTyZUvRyjI0CVms7qDOE5mZyKvUilMAAYbExALh/gFpBUoHeUZch2mFeKHmyw9yow14DOkYsdLw/5V+dSJUl5SjQhBKcOai6iy3DLSjXroO0bSMI5zDaIkpMekYUSqNohVG0QSkYUWSnAYHA0INDkaGtDGtM4ZQkm6dWBK0IDXqGi6shsG0wKYsPSNeXwwoI4laGuJFTgRWoGDGuJ9kRRI4QQKVaWhBvY4VFXDClaigpkQeyG4zoUa8vhSUCCJQXAg3WAqMKDKo+cRbhNOMwlqHYAV4lBi1aC7hW8BuURLkZUKNqfwyjnGWuJqcRj1UpqTsik8IyjWspKcYACmAYkgZZioFd5xwpRlwoevSIUChdvs66WZgOW/xGKNCNgjQ4QX0s333+IxRdiWobQDZC0I2CCbsK7ADaAbBC0I2CDbNZWmMElqzMclUVJ/rbHqXkL/Z1INJtqZZzZ6EchOiYDi56CAN8WN5axwmXkLWagBK0ByJFAdx1w2gGwR9azLIjS9GUUpS7doKUpSgGQwjw3yl8jZcuY6KTLKtmBVSh5L3dWoGmwwyim/FM8PPNCNghaAbI0+EuDXktdfqYYq24/KBbsRymJjkNoRsELQjYIJuw12FoH0A2CFoRsEEXYV2FqH0A2CFoRsEE3YV2FgbQDYIWhGwQTdhXYWBtANghaEbBBN2FdhYG0A2CFoBsEH2KxtNmLLTFmNBqG8nUAMYvtfB6KQsqaJzElSqI4x9mo443RLS2ToRsELQDYI0BwfNvFNFNvilVuNeFcqrSoiz+6pujaYUYKjhGBBDBiCcqdFN5G2FlsvQjYIWgGwRoTLBMUgNLmAkVAKMCRmSARl0w0qwzGpdlzGqARRGNQTQEUGIrri2WA0I2CFoBsEaVmsBeXNmVAEoKSKZ3muimyJNwcxuaMPMLIGIWW+FSQBlxhhyhgYWWy9CNghaAbBB6WGYb1Jcw3eXRGN33qDi9cRNmYKHKsEOAa6bpOwNShhYD0I2CFBF2FCyxtvX0sz33+IxRdg23L6WZ77/EYouxm1U3YM4I4Le0TVlpQV5TNgqDWzHUPE0AiNnszOyoilnY0VRmTHrXklwZLskm4aaZ6GaTrIyRTrVceTniScYW6fH8eqV/BXkxIs0sJLFWwLTSKszU8MTxcMNXrQUZZUgtqymISKDaSMVHavTDPhyDd6M1PVq6sNtYlItxB44p0jjDt1bzgIzqiZeuNuGrY+GZi4ONKuploH7OS3URuOcYHltMEwLMlq2AYMSpFQRgOnEnKNlZKPxlwJ9ZKY761DDpYbqQJwgjXSCEYbalT2UNd9Y3c1UlRdw8+4Qs6zEukVFBvw2EZGOYtvAjoLycdegcYdXrdXZHVW2WUJG+m4w6sKV/r+v9o5zlSZYRlG7zyfOVczjs1wFOtxPJw8Y9CtfB8t6FkBYDlZHt19cAPwfTkqjDYQoPaBQ90dMcsZcJ+GnBtNJzY9sX2S00NGOHhHWOoHKkhekqKdtKQ6qh9RMqjAauqO2mE0saFHsnkBbZM2UZUyTJMyUKglEqyajljTIndHVTbLZ15UiSBUAnRpheyrxcunKM+L8saHzjCj6OnWKSAaWaUaZi4goNuIis2OXWnmkmufJl/dGo+CZ7TS+daQo+hWkShd/NZXGNBxZedCaZYZGJy7HLJFbLKFSRyZZxFejoh4J9waf9TwDgy2GTNSYtCVORyIIIIw2gmNCy2+zypgeUk0Ah1YM61VXUr6NgMxUkE7BHuPmMn9hK1/q01Z6oitjklQwkSrpAINxMjSmrpieH8njeKz+HVuMiaSmh0SuzAuePfJYjVmABFkzykF4sFNTOkzaMRQiXLuFT0k4x7M/B8of/AM8quoXE+6KfM5daeaytvJl/d0RY/jzPaaIeQDyglqUCrNZAZpYzHBf0q3SqmlABn0xRN4bUI6Sw6jQy5SNeAbiPeLNTbUigj2UWSXj+aysM+LL+6IypEtgCLLKowqOLLywxy6RD/nn2miHiPBNrlok5JocrNCDiFQRda962GyCZnDS6MogYEyJUkGoB4k5phNRqKtSPbBYZOHoJWOXEX7oibJI4voJXGJA9GuJAJOrYDGfD+WvG8jHlQl5zdYVmCYpGjJro1l0a+DTk1qNpjNtfCaPZ0lXSZimoY3aKOMSq3QCQb2Ryj3L+7pX7vK+wn3RmeU9hlCxWlllSgRKcghFBGGYNMIT8Nbp43hd2FFwWFHFKHW5fSTPff4jA5EHW1fSTPfb4jG95LcAF2E6ahKDFFOF46mIOrKldeOyJllEbumOGqVnkhwU8r07oQSKIDmAc2IO3DcN8dNNtVeUM9uvr17hGmgWlSrDqqO1K+Ih9FLeoUg7Rn2jPtMebLKZm3qxrGKZQbYSOg4jvx6hFku0sMxXpHz+6LpnBpHJNB1U/rdFYszj1QdlM+oHKETLdwKs81CdjHYSjHpPREraGpg5PvAHsOHfA4pk4ptDDDrbKGdUpg9NzYd8eiMooY9ss9TVqGnRGVOk3TUcmN2cqc6u8wK0quYw6dccpkmWWBe3eMRmSo0jZB6td39ZQNPsrDPLo/qvhEiWWa0CTrArYjitnUbdpGXzgyc4Ge4DadQA1noje4M8mqoZtpYy0GJSoU3dsx/VHQKHp1DthGUzszMuRs1pmSHvg0eXxr6YgDa3NB1hsNket8AcPSbVLBVlvEUZCQbtcx7Us446vDnrJPm2hdFwcok2cZ2grSu3RLmTgeMRXA0ja8nOA5NlqoFZnGJmNizA4sw6ceMusGsen9s02JJKMErtEstnXMyHO7FTrA7SBqp9Suo65Z7/6EQnSKgqRhgCK/ZxzpWlGzBipJxU3ZlTU0Dc4jKtOTMGHQ1MNgRsvK20S76lRhfxU61mLj3EV6jEZM6+t4ChONNjrg6d1O2LSc6nA0vEfyzB3A7KdGI8wFXrlfIVtizQOI+5hRTvWLKVa4mmOoEMPdbP5nsiiyJRHl65ZIG7lS+4gdUX110wxNOg4TF6jjFPImKdR9G2/lSm72G9oC9zyDqr4qYQHGO4fOERRSOYa9QN4U+rh1RIjjb18D/yjcMgrZUSXpmQQN7NQd7Ra3FrT1Vw78O4RC2fox9IndNEWzRg/V4CJ2plWhA5q/wBeEUKPSSxzZbHrJVfvi+cOX7oHXxvvEVrjObolp3s/3CEwgmMXynH5hafopnwxtCMbyl/yNp+if4TG54lmXh4WGglUwho8NuNNRmCT2ZkDgO1FY0FbxxyNdxjpbF5USvXDSz0io7VBp10jnbYnpH95vExTcjnljGXLd09Ak+UMlspssn31J7yTBQtyPndYfa8aAdkeZtZwTUjEZHWNxzEaNn4UmLS8JU4DIT5SzSN0zCZXpvRnxR7ajN6CjL6rMNxr8XF7BErzDJlYa64drDPqEcjZuHJBPpJU+T7UiaJq9cueKqOhSY2bCZU4gSbfJqcAk+W0qZs9Zhe6hDw5dVLpGctY2vajdVCOoDHuhjapeuoP0Z+6LfyQnnHzqV/Abx00Unyftq5CS3SJjAnqKfOHh+SOmtQW0T1OVT9Vh4iM2dXZTfGyeArafUlfWm/chh08lbU3K0CfWaZ3XR4xPF8k9MzlfTClim+HlS3nPopIvOc+agPrufVG/E0oBHV2byPloL9pnFwMWApJlU9rEtTe1OiCLO7TF0dhRbPZ9c7RhajXoJVBX6RhTWA2cdsP4085JF8ypZbLYQsuVJE21Mouoihpsw0pfdzyFrXjMQNlcojK8nXtDCZbyrUNUsyfoZZzBbXNcc44bAI2+C+CZUgHRrxmNXdjedzznc4sYNpHsGTbeD7vHkqPaljAMNq7GwG+m2hAL2kMt5MWU3hqN5TUqdhOIPvnVSvRmMfhqwj9MmDL+kp6yayRrK51zoCI5541vDeOXUrZcxWW8pqlN3EODDoKmu7KGtcosrr6xF2vtjGW/Xh1gRnS52ia9WiNyjqVsg+7U3+0agGqmGVOgYlK7Rmp1jthjNrMUrkzwy36U9Yg6vVmoR0GtemHn2e8Cm2qV1igvyzvGEUTDca9UXWIvbAxwD+64op2Gh2wQD8qV6DxCevinqiwiuyzbyqxzN0kdLcSYOo4xC3J6JtoRqe9KNUPzhSCAzocLxZl92YeMN6zBQ7Lwi84566V+sLjDqbGEcHErFxYHUy17D/y7ogowl7cj9k17wIr4ObiSq5qCh95KKe9TFyjBfeP+qNRLMwE4QHopvQajquv4xdNHL6j4fdEOEh6Kd0kDtCD5xbOHL91fFj84dnStxyveXs4v+8VWUVecfbA6hLQgfzHtgieOX7qnvb7hFUkUmzRtuP2gp/oi9wdLqRh+UD3rDaSP2UzuBEbxEYHDA/MLR7k35x0r+sy5Ty8iRMIUEImEKPnMDrXL9I/vN4mKtHBtqTjv7zeJirRxlQ9yFcgjRwtHCwPciLSQcCARsMF6OG0cLErBb58g+hnTZfsq5Kfw2qndHS8H/2hWpMJqSpw2islqbagMpPUI5jRwtHGo+TKFiZem2D+0GyvQTNJJb21qv20qAN9I0rZ5VWZFQrNSa0w3ZSSmVy7E0woaAVzJIAjyG5BPA0oC0yDT9bL+MR1x+aZ2a1PQLdIabMpbLpXi3ZIqZCscQHJHpX2FgBgLqg4xoSpJXkO6DVxqruAaoG5Qd+uDZsirzKglWu6rwOGIZNfVjFC2L9m7DcRNXdjR6dFaR1+SN9nTCdjra5y53JnRQy2p0Z3uwCL5PCasaEOrbCKiuy8tV74EuzBhRH6FNxuuW1K9bRDzha3WqpNRdcXailCBUUOHNHXGbmGqiWjJ4RRqY0JJFDtBpmKjPCtc6jMEQQjAioII2ihEYs2yKQRQgEEHEjO9Q1apY1djq8KSlF15L0qSTVK4nYvqjIDPKsWM57TTCE2xBHKClxlvqD6oqFZd1SOonZSBldpGBJMrDGnGl0yPSAQekAEYhcNSTIoSWvszUvMVYkgZIAFAUZ9sTnJUNUCt12IzpkVB6cPiiafTWr2gQHBwBBBNMwdUxOkHAjfWBZFVZpbG8BipzLIwOe00U16UB9aFY0MtmQVIR6AdFFI7nC9VdUWORpJZ1XWWvutLZT9nHrML7RC3LxbxzTEnaAQk3tQht4GyCFFcD0g/Wqp/mWvXDTJVVK6iCp6w8r5LFdimXklttCE7zo27rzRezorOeO/SZUz+ILh+E9pgnZ77f6jA0oelfoEkf8AmmU8ILHK+ufgJ+caxSQlsFVA585R1K9T3JFz4hvaag6qA+DdkVsKzJK7NJM7OKP/AGReg5PvN28b/eLCK53rnoCjfifFgIqQenf6OX8UyLVIotcgC7Hv+ZPVEeDkJUuwo0w3yNgI4q9S066w7g4hfSOf4VH5haPo5vzjo6Rg8LoRYJ4P7OZ31MdZ+iXKeXlSphCghEwEKPl2zQ+0y+O/vN4mKtHB1pTjt7zeJirRxLWg2jh9HBGjjJlS2C8mYHwExuVU3uMyA1DGlSKDAGnRFjdaRn2aZV7pI5RFCMSElhK11VDRU0mbUmjVyJwNRfrxBeFOLTZ2wQyTyubAkUpRRnLbjZYNeC9ArDlptTdDmi4AqAKBAQcgb96op/8AY1EyI2aXMv8AGrdujOg41BU0FcOvOvRB2iiuy6Rnq15U41AQBXjECuvk0PjFh4NlHOWn2RGZkotFBPBUv84kfSy/jEDf3ZK/ZJ9kRfwdwXJ08msqXQzZdeKOcIuM7wU9YtU1VfjFATlea4TuMU2W2y5oLy5iTFBKlgVYBhyl0kskAjZFM7gKy1I83k/wVYddB90D8C+TdnsqMlkTRAsXOhmNW81MSkwlaYAUOQGEe7J1jhrEVGsjpAmr1EcY9cQZQcMCDmoINd6TMurGKSJi65bdLXpDdZUEMdwES07kfo2Yew8uYOu/Qxi1pE8HytctB/2iO9TQRV5hj6N2HQraQdYchh1GLBbUGDEIdj35HZXA9UWTLWlaMx2gMgcHEDi3RxsSBht3w2XcPoJoyuHo0bp2m68SV5mV2VtppCB2CVU7oIlzVOCsrGgNFvVoQCDQE4YjtET+1/5vuhRYeTJIrU1ZySTQrViFWoU4hVVQMf8A7TwklFvr6pZvq1uMenizGp7qwVNIUEtRV1k+jB95mN6m6Bpr6VSADcagZ6XQVz0cpTi1cq5Y66UCeKIEq1SDtNf5kYfEYFsS+jA2Ar/NMQd4WCStFO0Bu1Zag94iqx4XvpZn/vqPjMOxWjUmt7SofsTbx7pogxcx0F2PUSvz7oFnpRpZ1VuH3Xvy/FZcXGp3kU62F0/zgfaiwShJHpV2iTj0XmH4T2RcowT3vxRVY5gvz2OdUPTc0alQBvv9dYIu0CA51x7DWNY8JIW0ybyso1h5f2hVfEDri+xzb6KwwqBhsORHUajqhTMpnQa9iqflFdnF2bMTU1Jg6CSVcdoB+uYcSnQmMfh4fmc/6N/CNqkZHDo/M5/0b+Ebn6ZYl5gqYCGgpEwEKPlMD7QnHb3j4xXcg2fL4zbz4xXo4jQa5CuQTo4xpNpYLevm/QaQOvElMXAJwpQCpFK4gA9JsRY0LkK5ADWyaVqFUYUHFYm8ZbOGGOVVGHtdqPCLY0uMAtaAGtAitpKg0ukkrTozzi6ZB9yFcimx2lpjml24L2NDVqOVWhrTVWD9HGZ2A1yLrAnppP0sv4hE9HFtjT00n6WX8Qi48wPRXPGNL1RSt0jDeCaRBzzj9tctzDCKJlkV5swtLDEXaHIjDUcx2w/mZHIacg6GEwdj3j2R9LLlvGbheldVaew4YfzZdUJ0JzBPvIrdl3GB3lvrmyz0zJJ8Qyw6yZmYMhtwdO8M0ZaTLDKoA2XivVccUin+7hUkBxUg+qaEZXeNQbqUxid+aM5bH6OYj/8AtpEQ7fsH61lHvVxEmjdBODUHPyIAo4ABu1pc42NxcycofzBNhO8Tm8WiWkb9g32E/wD1hjNbXJcf9sHwmGGy7nlWBFNVlqDzllqp7XJi2uPT0G++6uSRTpx+zf8AgMfnSHM5yKCU9PaKSkHUCXp1Q2TdOYwUEtQKvK1hVGN3pYnP+q1WZCJZLYMRMcjWDMa8q7xl1QkkE0ZyrBcVUC7KQ6mxxmEbct0ECnSQTXpdtVBqAp3bMwF4TwUnmOHO5JiTD3EwUZdcNpmL2ksPCKOETSVMrjxHqNrOKKg2nV2QRLFCK6mx6pVCe2L2dALQCrBxk4CsOiZW4eqZUbphjQDXmU6qVG84eFR1mA7ePQttEuWBvLYd4EGSxRutl7eOOzERY5J4QfkzDqN6nUtPEGK536eWdqTB3yyPnFqiqIOdSu7M+FOuK341oA5ksk73YBe5GiygqkY/DJBsc+mPo38I2aRh23/JTvcmeJjcx/SZYnlwiJgIUEomAh4+SyPnS+M28+MQ0cGzZeJ3nxiOjjeloJo4VyC9HC0cTSMzhBykstWlCuJyALAHPorAlpt5DES7rCgIN7i8maxoVH/Tpnr7d0yoYSRsixAxrDbjMmFbtBQnlLXC7mta43tmQGdRFzcGKTW9N/jTfxRqCSM6Q+jhP4GT/da86d/Gm/iidn4LXSSuNO/SJ+um84e3Gno4eUnpJX0ifEI1jdwN+XwSmkmC9aSOLlaZ+z6SsV+SvkzLsMppUnzhlaY0wmZNDEFqVAoQKYDpzJrWDploVJsy8XWt3FVLClNdFIHXEhbUPI0s07UrT7XFXqrHvzmLXCNhF4jW46GUMO1fvhgan9Wx6eKeyhijTsP1M8bmRu6+YZ7ehwdiPpZTDvIAPVGLhuhRlewv1TQ+AhXPZmdT18WiqzzVcVUXxtRww6qthupFt32Zn2/+cVCoebM+0PxQrnszPt/84jNYAVIcAZkvdA6ywit56CoJIu0vVm0pXKvHwgLtGea/8Q/iiDpTEhF6WN49/wB8SVKioWoOVXLA9OZEIi7jSWg2n7qDxgInHHEkeswoo6Quv+sYpnTgovVNDQA0q7k5Kg1D/wC4ZxFrarcis4+zhLG9+T4nohpUs10jsGbK9kksHMSwczqva+6JaopIYkFwAVxWWMVQ8+Y3rNr/AKrF9NQ1ggV1g4u56P61iJUwAofZQ5sec2wV/rIRC0TAoZmNR6xGbHVKQdJw/wByaOBVPN90XUW0rdCS6XK72uncDBMrEptJLndQgfEOyKLNJPGv0vvQzNiqOTLB3eLHXF94nEYF8AdijX4newhBJScpe2l7up4sIq4MFdI/PmN2IdGo/l7zErVPuK7qAbigKNral71HXF1js9xFWtSMztYkljTVUkxe06WRiWsfmU73ZniY3YxLUv5nN92Z4mOk/RLn9zlEl4CGgtJeA3Qo+XpB02Xid5iOjgx0xO8xHRx1mGgujjKs9ucqrsqlZgBlop4/GYBVa8aHBgScKGooY37kYp0AZlMk1ZqEqtRhNADE1F30jA4azXpixCKJnDIAJEtzRTmVAvBGe4cc+IwrSmUWtwooreRgAMTxSLwQTCmda3TnlgYVnttnIlqZd0uBRCFwHGlJUA6+MMK4VrSJSplmIDaNhfRaXlNWR+KDSprxVFddKdEa0/gWSbWGmGWFaovVbCgusU21xI2QXo4C4JtMlnCyUAwmXjhUEGW5BIJre016tc61xgxrFMr+ncdFyX+GMziqWjhlTjy/pE+IRHzGZ+3f7Er8MMbFMvJ6d+WnqSucPZixjuOyqbxoAd5I+RiLsfWcL0Clf5s+yM6ZY5l41tU2uoBJVT1BKmB/I/gm02aSyWi0ecOZjMJjqFIU0ot1c8QTnrj1zysNi8OdM+yT4rCv+0/XLPyURIuRm6Dqp4tEdL/1K7gD3CIoSdZ1LXgyh9qton69TbiIkbHzmm72nFfgwgkv0t1yz90VqAMgBuktGahbCWix3lZdIaEU40wMBXWKjOINYhevF1vVqOMMDVSTljUoMD0xo46r/Uqj4opm2oLypgX33lqe5TEmILkPLsEugGBoAKhnc0AAFQtImnB8sYiWtduiNe1zExbkP62Wf+8o+ERBrfK1zJVdmmLHs1xdjde2w9jGvZLTAwm1E9RbP6ksa+/fFC2quEtJje5L0S/aendEVR2PKCbRK9I+5prii9nXCylk60BcONebJRjNfq9RenACuqIypDFgXu3wOIgxSUCOUdrdPUNZi2TIVKgC6TmAS8xveY49feIsIpgcBzBizb/n3mFexHCnsazmXPzHjuiTVz9dsFHNGs/M9QhCtdRemXqoPv8AHoEDGeXqsjjMcGneqvu6mI1KMNvTboIrpWCLhKlsLx57Ka3B0A0JO0U2xpRCzyAihFyUUGvrJ1mJxYikmSjN4UH5tN9xvCNOM7hIfm033D4RepZ7c5LTAboeCZSYDdCjxUDHTE7zDXIKZMTDXI60BrkDng9K1u4nM1POD7ecAY0bkK5ChlJwRLBBCsKV9eZTlFqEXqEAkkA4CppSHmcEymCAywRLVkTPBWUIy561FI1LkK5FoZlm4Lly2LKpvGtWLMxNQgNSxOqWg+qIKuQTchXIlAa5FcxMU99PiEG3Iqnpinvp8QixG407RNu3iWVFwqxOW7V/WUDC0BuTJmzPaeir2OQexaQtGmndmF5lu3BnSoxIGQ3wdxzzV/mPyA7475RuuM7BQZ3qypS75h8BL+cS0M45zUXoRMe1yfCCCmsuf5R8oq9H7/a/fiBGaW1GiOu1TN3oflLrDeaqc5k9tzOB2oAINDNqWm8gdwrDMWGLMqjd8yad0KWwf93y9aTG6Gd2HYz0i+TZwvIlIvYD/KD4xK+Oex3AHwWFQbJjb7w7jQQqEuUjKJzVP66oZqjMovV/uIbRj9kPrXf9zEllkZIg6Qf+IgKiK44sNrm6tNwz7OuGrUZ1A110aDdrPeIdzicQxGJJwROk9PfugZHeaay8F/auKk/RJs9o98SVEqcKA0GyWvi2XhFc60LL5TLLrtN526santif9315U2cfrBfgAiaWVJY4ihSSKnMmpAxY4nri1KbBZcgzuUGSTzTUPM6X1hejM69kaaqAKAUAyAFIjcPOPd90Y/CFvtIakiQ0wc9mlBGF1SClGvayMQMRsoTYikttUhRzln4Rt14F7KblTUK8ovSmAFXC1rnjTOnTvoCQCSwqMjdqOg0wrFROkZ/CH+Xme6fCC72IAap1jDYdm6M9v8q+5/Exqv6yl7g5aYDdCgiWmA3Qo81LQtkhrkEFYVyN0oe5CuQRchXIUge5CuQRchXIUB7kK5BFyFchQHuRTaV5Pvp8Qg65A9sXBffT4hClTlsdLMAFTxcTkMNeuL2XW7990ff3wOpOlmcYKOLXblqrgItExFOHGbtPWxy7Y65RuzjMUdbmpanoX/UcO+LC7HJQPePyH3xHSk80bzU9g++GbKrTMNdKKPv74zUtXBOKctzuHF7NffDKBmqY844d543dAy20H9DLLnWx4i9bti3UDEvN3f8ASTaDmyuIOtq3j1Uifpf2ImzSoqzy1HT95YQMeEpWu0LX2Sn3GLZVhkriESvOIBY72OJgoOu0doi1JcM82+Wcmmt7qTD3qvzhaQnk2dz0sUFd9WJ7RGhpBtHbCvjaO2GmU1QA81eZQTAqSx+rU3r2wMaDi+yBjtphGiBDXhtEK8NohEFpRTalqpB1kDtYRZfG0RCawIwIzBz2EGNJLE4QltKYBZdomKUY3lnzCb4yQrqB51eqANPMU3UstruKyKp00wcSnGa7qpgLuvojorUpdSt4Lkaq4qCCCKVUjMbIA/uo39Jp3v3bt6/LrdrW7XRZVhUpcMyy2meFotjtIrpGINoblVJUVYesTWurHOHn2m2MpEqzuj+joZs1nTjEaQEKVIu441xwwjVl8GMooJ80Yk8tM2JY/qtpMUyfJ6UJhmMBMc5l2Gda14qDGviYA+RwbLlzNIqi+2DOcWIoTS9nSuMUAfmr7n8TGhUkit3DprqpsgBf8q/1/iMa+2f97T7kpaYDdCi+UuA3Qo402JpCpE6QqRqhCkKkTpCpChCkKkTpCpChCkKkTpCpChCkBcKvdl3qE3SGoMzQ1oI0KQzKDgYUOEneXUhiS1itBO24n4or/Lez/uNo+wn4o7nzGXzF7BC8xl8xewRrVPtNMenD/lvZ/wBxtH2E/FEpfl5IXk2K0jcqjwaO28xl8xewQvMZfMXsENU+zTHpxv8AiFK/dLX2L+OF/iHK/dLX2L+OOy8xl8xewQvMZfMXsESynFzPL6Swo1jtRGwqp8Wiv8t7P+42j7CfijuPMZfMXsELzGXzF7BFjKY7NMenD/lvZ/3G0fYT8UOnl1ZwaixWkHaEQf6o7fzGXzF7BC8xl8xewRdWXtNMenG/4hyv3S19i/jhf4hyv3S19i/jjsvMZfMXsELzGXzF7BGbapxjf2gyjgbJaiNy/jir8t7P+42j7CfijuPMZfMXsELzGXzF7BFjKY7TTDhvy3s/7jaPsJ+KH/Liz/uNo+wn4o7jzGXzF7BC8xl8xewRdWXtNOPpxv8AiFK/dLV9lPxQv8QpX7pavsr+KOy8xl8xewQvMZfMXsES5Wocb/iFK/dLV9lfxRZZ/LSXO9ClmtCX6gFlUKCdZo0dd5jL5i9gh1saA1Cr2RLlaPKXAboUW0h4lD//2Q==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utoShape 4" descr="data:image/jpeg;base64,/9j/4AAQSkZJRgABAQAAAQABAAD/2wCEAAkGBxQTEhQUEhQUFhQWGBcYFRYWFxgVGRgYGBcYFxYVGBcYHCggGB0lHBcXITEiJSkrLi4uGB8zODMsNygtLisBCgoKDg0OGhAQGywkHyQsLCwsLCwsLCwsLCwsLCwsLCwsLCwsLCwsLCwsLCwsLCwsLCwsLCwsLCwsLCwsLCwsLP/AABEIAM8A9AMBIgACEQEDEQH/xAAcAAABBQEBAQAAAAAAAAAAAAAEAAECAwUGBwj/xABNEAACAAMEBAkIBQkHBQEBAAABAgADEQQSITETQVFxBSIyUmGBkaGxBhQjQmJyssFzgpLR0hYkM0NTVJOi8AcVFzTC4eJjg6Oz8dNE/8QAGQEBAQEBAQEAAAAAAAAAAAAAAAECAwQF/8QAJhEBAAIBBAIBBAMBAAAAAAAAAAERAhIhMUETUQMyQmFxBCLwFP/aAAwDAQACEQMRAD8A4Ww8FtaraZCtdaZMnUJBbkh3yGJrdp1xKd5M2hZUhzLm6Se8xFkGU6zPRhTWhxIN7Z6phuD+FfNrbp1AYo86gvUrfExK1Gy/Xqg/g3yymS0lJMBnBBaFdnmtfdJ6qrKHzQi4CDjmY5bPPEQxpnA1oVrrSZoa+JdCjA3yLwTLMjHdFKWWmjM29KlzK0mFCwug0ZgoxahwoI6aV5eTZbuZSKq6GXJkqzGYZRlBllzrzcqYFdxXDlDZGL5TcNG2TjMYKguhEReSigZDexZt7QSoG8L+ScyXPMizs9qmKgeZo5LrcDKGWta1qG+UZacDWgymnCRNMpa3plxrq3SVapphQgg7KYxvp5ZAzZ7zJIZJxszFFmtLKvZhSWb6ipBqagjZSlINtHlqmglPcVrUwt16juiSjaZzHGXS7MqrVGOrGsNmtMOSm8Ez1lpNaTNEuYQJblGo5OQU0xJ1bdUXv5OWsOJZs08OQSF0bVIW7UgUxAvLU9IjobP5dUaWdGqOXshnzC7zEK2UrcKSMAnJBNDjQ0pWCOHvKizy0WXZGv1lW2WzB5xuedNLYMHmqrEi4TSlBWlSamCaYckeBLSEMzQTdGpYF7jXQVN1qmlMDhvjQ4K8lJ72mVJnyp0kTROukyyCTKkzJl0AjEkoB1wVL8rhoBKaVWZ5uLLpRNYLog4dToqXS+GJ1xqcM+XMtbVMazSw0s2idOLtMc6RnkTLMrKGHowEmE3aZgZCGyxjDlJnAs1EmaVJsuajSl0RlNU6WoFWyU4YD1q4Q0ngSd5zKs0xGlTJjy0o6kFRMYAMQaYCteqNqxeWzyllhJaVlpY0BZiQfNNJQkU9bSHXhQZwDZeHklW1LVKlEBCWEt5pmcYqwJvkVpVq0pqglQtt3kfOlSrbNcgLZJqSjh+kvuFvrjgoVpba8HHTGefJ+1C4TZp/Hpc9G3GqCwphiaAmnRGs3lrNaSslwrKtmNnBJxLXkKz25zASpa09mNvgny7lNaVabLEpXm6afM0sxxfWRMlC4lKoDfGWW4YNiolxjcBWkTDKMibpFW+UuNUJzqUy6YlwfwLMnSZkyUQzS5kpDL9Y6YlEcHKl8BT7wMblk8tlQoBZ6yUkmUsl5xmBgzmYwnF1OkW8cBQUAwIjL8lvKJrFOeagVr0tkuk8UEkMjU2q6qRuhsVAjhXyQmyGtCswJkzZUlLqsTPect9VlAexVozj5P2rSGV5vO0oAYpca8FJoGpTInCuUbEjy2mqLCKK3md84n9LeUywWIxBWWboI3xC2eVtZTyZUvRyjI0CVms7qDOE5mZyKvUilMAAYbExALh/gFpBUoHeUZch2mFeKHmyw9yow14DOkYsdLw/5V+dSJUl5SjQhBKcOai6iy3DLSjXroO0bSMI5zDaIkpMekYUSqNohVG0QSkYUWSnAYHA0INDkaGtDGtM4ZQkm6dWBK0IDXqGi6shsG0wKYsPSNeXwwoI4laGuJFTgRWoGDGuJ9kRRI4QQKVaWhBvY4VFXDClaigpkQeyG4zoUa8vhSUCCJQXAg3WAqMKDKo+cRbhNOMwlqHYAV4lBi1aC7hW8BuURLkZUKNqfwyjnGWuJqcRj1UpqTsik8IyjWspKcYACmAYkgZZioFd5xwpRlwoevSIUChdvs66WZgOW/xGKNCNgjQ4QX0s333+IxRdiWobQDZC0I2CCbsK7ADaAbBC0I2CDbNZWmMElqzMclUVJ/rbHqXkL/Z1INJtqZZzZ6EchOiYDi56CAN8WN5axwmXkLWagBK0ByJFAdx1w2gGwR9azLIjS9GUUpS7doKUpSgGQwjw3yl8jZcuY6KTLKtmBVSh5L3dWoGmwwyim/FM8PPNCNghaAbI0+EuDXktdfqYYq24/KBbsRymJjkNoRsELQjYIJuw12FoH0A2CFoRsEEXYV2FqH0A2CFoRsEE3YV2FgbQDYIWhGwQTdhXYWBtANghaEbBBN2FdhYG0A2CFoBsEH2KxtNmLLTFmNBqG8nUAMYvtfB6KQsqaJzElSqI4x9mo443RLS2ToRsELQDYI0BwfNvFNFNvilVuNeFcqrSoiz+6pujaYUYKjhGBBDBiCcqdFN5G2FlsvQjYIWgGwRoTLBMUgNLmAkVAKMCRmSARl0w0qwzGpdlzGqARRGNQTQEUGIrri2WA0I2CFoBsEaVmsBeXNmVAEoKSKZ3muimyJNwcxuaMPMLIGIWW+FSQBlxhhyhgYWWy9CNghaAbBB6WGYb1Jcw3eXRGN33qDi9cRNmYKHKsEOAa6bpOwNShhYD0I2CFBF2FCyxtvX0sz33+IxRdg23L6WZ77/EYouxm1U3YM4I4Le0TVlpQV5TNgqDWzHUPE0AiNnszOyoilnY0VRmTHrXklwZLskm4aaZ6GaTrIyRTrVceTniScYW6fH8eqV/BXkxIs0sJLFWwLTSKszU8MTxcMNXrQUZZUgtqymISKDaSMVHavTDPhyDd6M1PVq6sNtYlItxB44p0jjDt1bzgIzqiZeuNuGrY+GZi4ONKuploH7OS3URuOcYHltMEwLMlq2AYMSpFQRgOnEnKNlZKPxlwJ9ZKY761DDpYbqQJwgjXSCEYbalT2UNd9Y3c1UlRdw8+4Qs6zEukVFBvw2EZGOYtvAjoLycdegcYdXrdXZHVW2WUJG+m4w6sKV/r+v9o5zlSZYRlG7zyfOVczjs1wFOtxPJw8Y9CtfB8t6FkBYDlZHt19cAPwfTkqjDYQoPaBQ90dMcsZcJ+GnBtNJzY9sX2S00NGOHhHWOoHKkhekqKdtKQ6qh9RMqjAauqO2mE0saFHsnkBbZM2UZUyTJMyUKglEqyajljTIndHVTbLZ15UiSBUAnRpheyrxcunKM+L8saHzjCj6OnWKSAaWaUaZi4goNuIis2OXWnmkmufJl/dGo+CZ7TS+daQo+hWkShd/NZXGNBxZedCaZYZGJy7HLJFbLKFSRyZZxFejoh4J9waf9TwDgy2GTNSYtCVORyIIIIw2gmNCy2+zypgeUk0Ah1YM61VXUr6NgMxUkE7BHuPmMn9hK1/q01Z6oitjklQwkSrpAINxMjSmrpieH8njeKz+HVuMiaSmh0SuzAuePfJYjVmABFkzykF4sFNTOkzaMRQiXLuFT0k4x7M/B8of/AM8quoXE+6KfM5daeaytvJl/d0RY/jzPaaIeQDyglqUCrNZAZpYzHBf0q3SqmlABn0xRN4bUI6Sw6jQy5SNeAbiPeLNTbUigj2UWSXj+aysM+LL+6IypEtgCLLKowqOLLywxy6RD/nn2miHiPBNrlok5JocrNCDiFQRda962GyCZnDS6MogYEyJUkGoB4k5phNRqKtSPbBYZOHoJWOXEX7oibJI4voJXGJA9GuJAJOrYDGfD+WvG8jHlQl5zdYVmCYpGjJro1l0a+DTk1qNpjNtfCaPZ0lXSZimoY3aKOMSq3QCQb2Ryj3L+7pX7vK+wn3RmeU9hlCxWlllSgRKcghFBGGYNMIT8Nbp43hd2FFwWFHFKHW5fSTPff4jA5EHW1fSTPfb4jG95LcAF2E6ahKDFFOF46mIOrKldeOyJllEbumOGqVnkhwU8r07oQSKIDmAc2IO3DcN8dNNtVeUM9uvr17hGmgWlSrDqqO1K+Ih9FLeoUg7Rn2jPtMebLKZm3qxrGKZQbYSOg4jvx6hFku0sMxXpHz+6LpnBpHJNB1U/rdFYszj1QdlM+oHKETLdwKs81CdjHYSjHpPREraGpg5PvAHsOHfA4pk4ptDDDrbKGdUpg9NzYd8eiMooY9ss9TVqGnRGVOk3TUcmN2cqc6u8wK0quYw6dccpkmWWBe3eMRmSo0jZB6td39ZQNPsrDPLo/qvhEiWWa0CTrArYjitnUbdpGXzgyc4Ge4DadQA1noje4M8mqoZtpYy0GJSoU3dsx/VHQKHp1DthGUzszMuRs1pmSHvg0eXxr6YgDa3NB1hsNket8AcPSbVLBVlvEUZCQbtcx7Us446vDnrJPm2hdFwcok2cZ2grSu3RLmTgeMRXA0ja8nOA5NlqoFZnGJmNizA4sw6ceMusGsen9s02JJKMErtEstnXMyHO7FTrA7SBqp9Suo65Z7/6EQnSKgqRhgCK/ZxzpWlGzBipJxU3ZlTU0Dc4jKtOTMGHQ1MNgRsvK20S76lRhfxU61mLj3EV6jEZM6+t4ChONNjrg6d1O2LSc6nA0vEfyzB3A7KdGI8wFXrlfIVtizQOI+5hRTvWLKVa4mmOoEMPdbP5nsiiyJRHl65ZIG7lS+4gdUX110wxNOg4TF6jjFPImKdR9G2/lSm72G9oC9zyDqr4qYQHGO4fOERRSOYa9QN4U+rh1RIjjb18D/yjcMgrZUSXpmQQN7NQd7Ra3FrT1Vw78O4RC2fox9IndNEWzRg/V4CJ2plWhA5q/wBeEUKPSSxzZbHrJVfvi+cOX7oHXxvvEVrjObolp3s/3CEwgmMXynH5hafopnwxtCMbyl/yNp+if4TG54lmXh4WGglUwho8NuNNRmCT2ZkDgO1FY0FbxxyNdxjpbF5USvXDSz0io7VBp10jnbYnpH95vExTcjnljGXLd09Ak+UMlspssn31J7yTBQtyPndYfa8aAdkeZtZwTUjEZHWNxzEaNn4UmLS8JU4DIT5SzSN0zCZXpvRnxR7ajN6CjL6rMNxr8XF7BErzDJlYa64drDPqEcjZuHJBPpJU+T7UiaJq9cueKqOhSY2bCZU4gSbfJqcAk+W0qZs9Zhe6hDw5dVLpGctY2vajdVCOoDHuhjapeuoP0Z+6LfyQnnHzqV/Abx00Unyftq5CS3SJjAnqKfOHh+SOmtQW0T1OVT9Vh4iM2dXZTfGyeArafUlfWm/chh08lbU3K0CfWaZ3XR4xPF8k9MzlfTClim+HlS3nPopIvOc+agPrufVG/E0oBHV2byPloL9pnFwMWApJlU9rEtTe1OiCLO7TF0dhRbPZ9c7RhajXoJVBX6RhTWA2cdsP4085JF8ypZbLYQsuVJE21Mouoihpsw0pfdzyFrXjMQNlcojK8nXtDCZbyrUNUsyfoZZzBbXNcc44bAI2+C+CZUgHRrxmNXdjedzznc4sYNpHsGTbeD7vHkqPaljAMNq7GwG+m2hAL2kMt5MWU3hqN5TUqdhOIPvnVSvRmMfhqwj9MmDL+kp6yayRrK51zoCI5541vDeOXUrZcxWW8pqlN3EODDoKmu7KGtcosrr6xF2vtjGW/Xh1gRnS52ia9WiNyjqVsg+7U3+0agGqmGVOgYlK7Rmp1jthjNrMUrkzwy36U9Yg6vVmoR0GtemHn2e8Cm2qV1igvyzvGEUTDca9UXWIvbAxwD+64op2Gh2wQD8qV6DxCevinqiwiuyzbyqxzN0kdLcSYOo4xC3J6JtoRqe9KNUPzhSCAzocLxZl92YeMN6zBQ7Lwi84566V+sLjDqbGEcHErFxYHUy17D/y7ogowl7cj9k17wIr4ObiSq5qCh95KKe9TFyjBfeP+qNRLMwE4QHopvQajquv4xdNHL6j4fdEOEh6Kd0kDtCD5xbOHL91fFj84dnStxyveXs4v+8VWUVecfbA6hLQgfzHtgieOX7qnvb7hFUkUmzRtuP2gp/oi9wdLqRh+UD3rDaSP2UzuBEbxEYHDA/MLR7k35x0r+sy5Ty8iRMIUEImEKPnMDrXL9I/vN4mKtHBtqTjv7zeJirRxlQ9yFcgjRwtHCwPciLSQcCARsMF6OG0cLErBb58g+hnTZfsq5Kfw2qndHS8H/2hWpMJqSpw2islqbagMpPUI5jRwtHGo+TKFiZem2D+0GyvQTNJJb21qv20qAN9I0rZ5VWZFQrNSa0w3ZSSmVy7E0woaAVzJIAjyG5BPA0oC0yDT9bL+MR1x+aZ2a1PQLdIabMpbLpXi3ZIqZCscQHJHpX2FgBgLqg4xoSpJXkO6DVxqruAaoG5Qd+uDZsirzKglWu6rwOGIZNfVjFC2L9m7DcRNXdjR6dFaR1+SN9nTCdjra5y53JnRQy2p0Z3uwCL5PCasaEOrbCKiuy8tV74EuzBhRH6FNxuuW1K9bRDzha3WqpNRdcXailCBUUOHNHXGbmGqiWjJ4RRqY0JJFDtBpmKjPCtc6jMEQQjAioII2ihEYs2yKQRQgEEHEjO9Q1apY1djq8KSlF15L0qSTVK4nYvqjIDPKsWM57TTCE2xBHKClxlvqD6oqFZd1SOonZSBldpGBJMrDGnGl0yPSAQekAEYhcNSTIoSWvszUvMVYkgZIAFAUZ9sTnJUNUCt12IzpkVB6cPiiafTWr2gQHBwBBBNMwdUxOkHAjfWBZFVZpbG8BipzLIwOe00U16UB9aFY0MtmQVIR6AdFFI7nC9VdUWORpJZ1XWWvutLZT9nHrML7RC3LxbxzTEnaAQk3tQht4GyCFFcD0g/Wqp/mWvXDTJVVK6iCp6w8r5LFdimXklttCE7zo27rzRezorOeO/SZUz+ILh+E9pgnZ77f6jA0oelfoEkf8AmmU8ILHK+ufgJ+caxSQlsFVA585R1K9T3JFz4hvaag6qA+DdkVsKzJK7NJM7OKP/AGReg5PvN28b/eLCK53rnoCjfifFgIqQenf6OX8UyLVIotcgC7Hv+ZPVEeDkJUuwo0w3yNgI4q9S066w7g4hfSOf4VH5haPo5vzjo6Rg8LoRYJ4P7OZ31MdZ+iXKeXlSphCghEwEKPl2zQ+0y+O/vN4mKtHB1pTjt7zeJirRxLWg2jh9HBGjjJlS2C8mYHwExuVU3uMyA1DGlSKDAGnRFjdaRn2aZV7pI5RFCMSElhK11VDRU0mbUmjVyJwNRfrxBeFOLTZ2wQyTyubAkUpRRnLbjZYNeC9ArDlptTdDmi4AqAKBAQcgb96op/8AY1EyI2aXMv8AGrdujOg41BU0FcOvOvRB2iiuy6Rnq15U41AQBXjECuvk0PjFh4NlHOWn2RGZkotFBPBUv84kfSy/jEDf3ZK/ZJ9kRfwdwXJ08msqXQzZdeKOcIuM7wU9YtU1VfjFATlea4TuMU2W2y5oLy5iTFBKlgVYBhyl0kskAjZFM7gKy1I83k/wVYddB90D8C+TdnsqMlkTRAsXOhmNW81MSkwlaYAUOQGEe7J1jhrEVGsjpAmr1EcY9cQZQcMCDmoINd6TMurGKSJi65bdLXpDdZUEMdwES07kfo2Yew8uYOu/Qxi1pE8HytctB/2iO9TQRV5hj6N2HQraQdYchh1GLBbUGDEIdj35HZXA9UWTLWlaMx2gMgcHEDi3RxsSBht3w2XcPoJoyuHo0bp2m68SV5mV2VtppCB2CVU7oIlzVOCsrGgNFvVoQCDQE4YjtET+1/5vuhRYeTJIrU1ZySTQrViFWoU4hVVQMf8A7TwklFvr6pZvq1uMenizGp7qwVNIUEtRV1k+jB95mN6m6Bpr6VSADcagZ6XQVz0cpTi1cq5Y66UCeKIEq1SDtNf5kYfEYFsS+jA2Ar/NMQd4WCStFO0Bu1Zag94iqx4XvpZn/vqPjMOxWjUmt7SofsTbx7pogxcx0F2PUSvz7oFnpRpZ1VuH3Xvy/FZcXGp3kU62F0/zgfaiwShJHpV2iTj0XmH4T2RcowT3vxRVY5gvz2OdUPTc0alQBvv9dYIu0CA51x7DWNY8JIW0ybyso1h5f2hVfEDri+xzb6KwwqBhsORHUajqhTMpnQa9iqflFdnF2bMTU1Jg6CSVcdoB+uYcSnQmMfh4fmc/6N/CNqkZHDo/M5/0b+Ebn6ZYl5gqYCGgpEwEKPlMD7QnHb3j4xXcg2fL4zbz4xXo4jQa5CuQTo4xpNpYLevm/QaQOvElMXAJwpQCpFK4gA9JsRY0LkK5ADWyaVqFUYUHFYm8ZbOGGOVVGHtdqPCLY0uMAtaAGtAitpKg0ukkrTozzi6ZB9yFcimx2lpjml24L2NDVqOVWhrTVWD9HGZ2A1yLrAnppP0sv4hE9HFtjT00n6WX8Qi48wPRXPGNL1RSt0jDeCaRBzzj9tctzDCKJlkV5swtLDEXaHIjDUcx2w/mZHIacg6GEwdj3j2R9LLlvGbheldVaew4YfzZdUJ0JzBPvIrdl3GB3lvrmyz0zJJ8Qyw6yZmYMhtwdO8M0ZaTLDKoA2XivVccUin+7hUkBxUg+qaEZXeNQbqUxid+aM5bH6OYj/8AtpEQ7fsH61lHvVxEmjdBODUHPyIAo4ABu1pc42NxcycofzBNhO8Tm8WiWkb9g32E/wD1hjNbXJcf9sHwmGGy7nlWBFNVlqDzllqp7XJi2uPT0G++6uSRTpx+zf8AgMfnSHM5yKCU9PaKSkHUCXp1Q2TdOYwUEtQKvK1hVGN3pYnP+q1WZCJZLYMRMcjWDMa8q7xl1QkkE0ZyrBcVUC7KQ6mxxmEbct0ECnSQTXpdtVBqAp3bMwF4TwUnmOHO5JiTD3EwUZdcNpmL2ksPCKOETSVMrjxHqNrOKKg2nV2QRLFCK6mx6pVCe2L2dALQCrBxk4CsOiZW4eqZUbphjQDXmU6qVG84eFR1mA7ePQttEuWBvLYd4EGSxRutl7eOOzERY5J4QfkzDqN6nUtPEGK536eWdqTB3yyPnFqiqIOdSu7M+FOuK341oA5ksk73YBe5GiygqkY/DJBsc+mPo38I2aRh23/JTvcmeJjcx/SZYnlwiJgIUEomAh4+SyPnS+M28+MQ0cGzZeJ3nxiOjjeloJo4VyC9HC0cTSMzhBykstWlCuJyALAHPorAlpt5DES7rCgIN7i8maxoVH/Tpnr7d0yoYSRsixAxrDbjMmFbtBQnlLXC7mta43tmQGdRFzcGKTW9N/jTfxRqCSM6Q+jhP4GT/da86d/Gm/iidn4LXSSuNO/SJ+um84e3Gno4eUnpJX0ifEI1jdwN+XwSmkmC9aSOLlaZ+z6SsV+SvkzLsMppUnzhlaY0wmZNDEFqVAoQKYDpzJrWDploVJsy8XWt3FVLClNdFIHXEhbUPI0s07UrT7XFXqrHvzmLXCNhF4jW46GUMO1fvhgan9Wx6eKeyhijTsP1M8bmRu6+YZ7ehwdiPpZTDvIAPVGLhuhRlewv1TQ+AhXPZmdT18WiqzzVcVUXxtRww6qthupFt32Zn2/+cVCoebM+0PxQrnszPt/84jNYAVIcAZkvdA6ywit56CoJIu0vVm0pXKvHwgLtGea/8Q/iiDpTEhF6WN49/wB8SVKioWoOVXLA9OZEIi7jSWg2n7qDxgInHHEkeswoo6Quv+sYpnTgovVNDQA0q7k5Kg1D/wC4ZxFrarcis4+zhLG9+T4nohpUs10jsGbK9kksHMSwczqva+6JaopIYkFwAVxWWMVQ8+Y3rNr/AKrF9NQ1ggV1g4u56P61iJUwAofZQ5sec2wV/rIRC0TAoZmNR6xGbHVKQdJw/wByaOBVPN90XUW0rdCS6XK72uncDBMrEptJLndQgfEOyKLNJPGv0vvQzNiqOTLB3eLHXF94nEYF8AdijX4newhBJScpe2l7up4sIq4MFdI/PmN2IdGo/l7zErVPuK7qAbigKNral71HXF1js9xFWtSMztYkljTVUkxe06WRiWsfmU73ZniY3YxLUv5nN92Z4mOk/RLn9zlEl4CGgtJeA3Qo+XpB02Xid5iOjgx0xO8xHRx1mGgujjKs9ucqrsqlZgBlop4/GYBVa8aHBgScKGooY37kYp0AZlMk1ZqEqtRhNADE1F30jA4azXpixCKJnDIAJEtzRTmVAvBGe4cc+IwrSmUWtwooreRgAMTxSLwQTCmda3TnlgYVnttnIlqZd0uBRCFwHGlJUA6+MMK4VrSJSplmIDaNhfRaXlNWR+KDSprxVFddKdEa0/gWSbWGmGWFaovVbCgusU21xI2QXo4C4JtMlnCyUAwmXjhUEGW5BIJre016tc61xgxrFMr+ncdFyX+GMziqWjhlTjy/pE+IRHzGZ+3f7Er8MMbFMvJ6d+WnqSucPZixjuOyqbxoAd5I+RiLsfWcL0Clf5s+yM6ZY5l41tU2uoBJVT1BKmB/I/gm02aSyWi0ecOZjMJjqFIU0ot1c8QTnrj1zysNi8OdM+yT4rCv+0/XLPyURIuRm6Dqp4tEdL/1K7gD3CIoSdZ1LXgyh9qton69TbiIkbHzmm72nFfgwgkv0t1yz90VqAMgBuktGahbCWix3lZdIaEU40wMBXWKjOINYhevF1vVqOMMDVSTljUoMD0xo46r/Uqj4opm2oLypgX33lqe5TEmILkPLsEugGBoAKhnc0AAFQtImnB8sYiWtduiNe1zExbkP62Wf+8o+ERBrfK1zJVdmmLHs1xdjde2w9jGvZLTAwm1E9RbP6ksa+/fFC2quEtJje5L0S/aendEVR2PKCbRK9I+5prii9nXCylk60BcONebJRjNfq9RenACuqIypDFgXu3wOIgxSUCOUdrdPUNZi2TIVKgC6TmAS8xveY49feIsIpgcBzBizb/n3mFexHCnsazmXPzHjuiTVz9dsFHNGs/M9QhCtdRemXqoPv8AHoEDGeXqsjjMcGneqvu6mI1KMNvTboIrpWCLhKlsLx57Ka3B0A0JO0U2xpRCzyAihFyUUGvrJ1mJxYikmSjN4UH5tN9xvCNOM7hIfm033D4RepZ7c5LTAboeCZSYDdCjxUDHTE7zDXIKZMTDXI60BrkDng9K1u4nM1POD7ecAY0bkK5ChlJwRLBBCsKV9eZTlFqEXqEAkkA4CppSHmcEymCAywRLVkTPBWUIy561FI1LkK5FoZlm4Lly2LKpvGtWLMxNQgNSxOqWg+qIKuQTchXIlAa5FcxMU99PiEG3Iqnpinvp8QixG407RNu3iWVFwqxOW7V/WUDC0BuTJmzPaeir2OQexaQtGmndmF5lu3BnSoxIGQ3wdxzzV/mPyA7475RuuM7BQZ3qypS75h8BL+cS0M45zUXoRMe1yfCCCmsuf5R8oq9H7/a/fiBGaW1GiOu1TN3oflLrDeaqc5k9tzOB2oAINDNqWm8gdwrDMWGLMqjd8yad0KWwf93y9aTG6Gd2HYz0i+TZwvIlIvYD/KD4xK+Oex3AHwWFQbJjb7w7jQQqEuUjKJzVP66oZqjMovV/uIbRj9kPrXf9zEllkZIg6Qf+IgKiK44sNrm6tNwz7OuGrUZ1A110aDdrPeIdzicQxGJJwROk9PfugZHeaay8F/auKk/RJs9o98SVEqcKA0GyWvi2XhFc60LL5TLLrtN526santif9315U2cfrBfgAiaWVJY4ihSSKnMmpAxY4nri1KbBZcgzuUGSTzTUPM6X1hejM69kaaqAKAUAyAFIjcPOPd90Y/CFvtIakiQ0wc9mlBGF1SClGvayMQMRsoTYikttUhRzln4Rt14F7KblTUK8ovSmAFXC1rnjTOnTvoCQCSwqMjdqOg0wrFROkZ/CH+Xme6fCC72IAap1jDYdm6M9v8q+5/Exqv6yl7g5aYDdCgiWmA3Qo81LQtkhrkEFYVyN0oe5CuQRchXIUge5CuQRchXIUB7kK5BFyFchQHuRTaV5Pvp8Qg65A9sXBffT4hClTlsdLMAFTxcTkMNeuL2XW7990ff3wOpOlmcYKOLXblqrgItExFOHGbtPWxy7Y65RuzjMUdbmpanoX/UcO+LC7HJQPePyH3xHSk80bzU9g++GbKrTMNdKKPv74zUtXBOKctzuHF7NffDKBmqY844d543dAy20H9DLLnWx4i9bti3UDEvN3f8ASTaDmyuIOtq3j1Uifpf2ImzSoqzy1HT95YQMeEpWu0LX2Sn3GLZVhkriESvOIBY72OJgoOu0doi1JcM82+Wcmmt7qTD3qvzhaQnk2dz0sUFd9WJ7RGhpBtHbCvjaO2GmU1QA81eZQTAqSx+rU3r2wMaDi+yBjtphGiBDXhtEK8NohEFpRTalqpB1kDtYRZfG0RCawIwIzBz2EGNJLE4QltKYBZdomKUY3lnzCb4yQrqB51eqANPMU3UstruKyKp00wcSnGa7qpgLuvojorUpdSt4Lkaq4qCCCKVUjMbIA/uo39Jp3v3bt6/LrdrW7XRZVhUpcMyy2meFotjtIrpGINoblVJUVYesTWurHOHn2m2MpEqzuj+joZs1nTjEaQEKVIu441xwwjVl8GMooJ80Yk8tM2JY/qtpMUyfJ6UJhmMBMc5l2Gda14qDGviYA+RwbLlzNIqi+2DOcWIoTS9nSuMUAfmr7n8TGhUkit3DprqpsgBf8q/1/iMa+2f97T7kpaYDdCi+UuA3Qo402JpCpE6QqRqhCkKkTpCpChCkKkTpCpChCkKkTpCpChCkBcKvdl3qE3SGoMzQ1oI0KQzKDgYUOEneXUhiS1itBO24n4or/Lez/uNo+wn4o7nzGXzF7BC8xl8xewRrVPtNMenD/lvZ/wBxtH2E/FEpfl5IXk2K0jcqjwaO28xl8xewQvMZfMXsENU+zTHpxv8AiFK/dLX2L+OF/iHK/dLX2L+OOy8xl8xewQvMZfMXsESynFzPL6Swo1jtRGwqp8Wiv8t7P+42j7CfijuPMZfMXsELzGXzF7BFjKY7NMenD/lvZ/3G0fYT8UOnl1ZwaixWkHaEQf6o7fzGXzF7BC8xl8xewRdWXtNMenG/4hyv3S19i/jhf4hyv3S19i/jjsvMZfMXsELzGXzF7BGbapxjf2gyjgbJaiNy/jir8t7P+42j7CfijuPMZfMXsELzGXzF7BFjKY7TTDhvy3s/7jaPsJ+KH/Liz/uNo+wn4o7jzGXzF7BC8xl8xewRdWXtNOPpxv8AiFK/dLV9lPxQv8QpX7pavsr+KOy8xl8xewQvMZfMXsES5Wocb/iFK/dLV9lfxRZZ/LSXO9ClmtCX6gFlUKCdZo0dd5jL5i9gh1saA1Cr2RLlaPKXAboUW0h4lD//2Q=="/>
          <p:cNvSpPr>
            <a:spLocks noChangeAspect="1" noChangeArrowheads="1"/>
          </p:cNvSpPr>
          <p:nvPr/>
        </p:nvSpPr>
        <p:spPr bwMode="auto">
          <a:xfrm>
            <a:off x="1676400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AutoShape 6" descr="data:image/jpeg;base64,/9j/4AAQSkZJRgABAQAAAQABAAD/2wCEAAkGBxQTEhQUEhQUFhQWGBcYFRYWFxgVGRgYGBcYFxYVGBcYHCggGB0lHBcXITEiJSkrLi4uGB8zODMsNygtLisBCgoKDg0OGhAQGywkHyQsLCwsLCwsLCwsLCwsLCwsLCwsLCwsLCwsLCwsLCwsLCwsLCwsLCwsLCwsLCwsLCwsLP/AABEIAM8A9AMBIgACEQEDEQH/xAAcAAABBQEBAQAAAAAAAAAAAAAEAAECAwUGBwj/xABNEAACAAMEBAkIBQkHBQEBAAABAgADEQQSITETQVFxBSIyUmGBkaGxBhQjQmJyssFzgpLR0hYkM0NTVJOi8AcVFzTC4eJjg6Oz8dNE/8QAGQEBAQEBAQEAAAAAAAAAAAAAAAECAwQF/8QAJhEBAAIBBAIBBAMBAAAAAAAAAAERAhIhMUETUQMyQmFxBCLwFP/aAAwDAQACEQMRAD8A4Ww8FtaraZCtdaZMnUJBbkh3yGJrdp1xKd5M2hZUhzLm6Se8xFkGU6zPRhTWhxIN7Z6phuD+FfNrbp1AYo86gvUrfExK1Gy/Xqg/g3yymS0lJMBnBBaFdnmtfdJ6qrKHzQi4CDjmY5bPPEQxpnA1oVrrSZoa+JdCjA3yLwTLMjHdFKWWmjM29KlzK0mFCwug0ZgoxahwoI6aV5eTZbuZSKq6GXJkqzGYZRlBllzrzcqYFdxXDlDZGL5TcNG2TjMYKguhEReSigZDexZt7QSoG8L+ScyXPMizs9qmKgeZo5LrcDKGWta1qG+UZacDWgymnCRNMpa3plxrq3SVapphQgg7KYxvp5ZAzZ7zJIZJxszFFmtLKvZhSWb6ipBqagjZSlINtHlqmglPcVrUwt16juiSjaZzHGXS7MqrVGOrGsNmtMOSm8Ez1lpNaTNEuYQJblGo5OQU0xJ1bdUXv5OWsOJZs08OQSF0bVIW7UgUxAvLU9IjobP5dUaWdGqOXshnzC7zEK2UrcKSMAnJBNDjQ0pWCOHvKizy0WXZGv1lW2WzB5xuedNLYMHmqrEi4TSlBWlSamCaYckeBLSEMzQTdGpYF7jXQVN1qmlMDhvjQ4K8lJ72mVJnyp0kTROukyyCTKkzJl0AjEkoB1wVL8rhoBKaVWZ5uLLpRNYLog4dToqXS+GJ1xqcM+XMtbVMazSw0s2idOLtMc6RnkTLMrKGHowEmE3aZgZCGyxjDlJnAs1EmaVJsuajSl0RlNU6WoFWyU4YD1q4Q0ngSd5zKs0xGlTJjy0o6kFRMYAMQaYCteqNqxeWzyllhJaVlpY0BZiQfNNJQkU9bSHXhQZwDZeHklW1LVKlEBCWEt5pmcYqwJvkVpVq0pqglQtt3kfOlSrbNcgLZJqSjh+kvuFvrjgoVpba8HHTGefJ+1C4TZp/Hpc9G3GqCwphiaAmnRGs3lrNaSslwrKtmNnBJxLXkKz25zASpa09mNvgny7lNaVabLEpXm6afM0sxxfWRMlC4lKoDfGWW4YNiolxjcBWkTDKMibpFW+UuNUJzqUy6YlwfwLMnSZkyUQzS5kpDL9Y6YlEcHKl8BT7wMblk8tlQoBZ6yUkmUsl5xmBgzmYwnF1OkW8cBQUAwIjL8lvKJrFOeagVr0tkuk8UEkMjU2q6qRuhsVAjhXyQmyGtCswJkzZUlLqsTPect9VlAexVozj5P2rSGV5vO0oAYpca8FJoGpTInCuUbEjy2mqLCKK3md84n9LeUywWIxBWWboI3xC2eVtZTyZUvRyjI0CVms7qDOE5mZyKvUilMAAYbExALh/gFpBUoHeUZch2mFeKHmyw9yow14DOkYsdLw/5V+dSJUl5SjQhBKcOai6iy3DLSjXroO0bSMI5zDaIkpMekYUSqNohVG0QSkYUWSnAYHA0INDkaGtDGtM4ZQkm6dWBK0IDXqGi6shsG0wKYsPSNeXwwoI4laGuJFTgRWoGDGuJ9kRRI4QQKVaWhBvY4VFXDClaigpkQeyG4zoUa8vhSUCCJQXAg3WAqMKDKo+cRbhNOMwlqHYAV4lBi1aC7hW8BuURLkZUKNqfwyjnGWuJqcRj1UpqTsik8IyjWspKcYACmAYkgZZioFd5xwpRlwoevSIUChdvs66WZgOW/xGKNCNgjQ4QX0s333+IxRdiWobQDZC0I2CCbsK7ADaAbBC0I2CDbNZWmMElqzMclUVJ/rbHqXkL/Z1INJtqZZzZ6EchOiYDi56CAN8WN5axwmXkLWagBK0ByJFAdx1w2gGwR9azLIjS9GUUpS7doKUpSgGQwjw3yl8jZcuY6KTLKtmBVSh5L3dWoGmwwyim/FM8PPNCNghaAbI0+EuDXktdfqYYq24/KBbsRymJjkNoRsELQjYIJuw12FoH0A2CFoRsEEXYV2FqH0A2CFoRsEE3YV2FgbQDYIWhGwQTdhXYWBtANghaEbBBN2FdhYG0A2CFoBsEH2KxtNmLLTFmNBqG8nUAMYvtfB6KQsqaJzElSqI4x9mo443RLS2ToRsELQDYI0BwfNvFNFNvilVuNeFcqrSoiz+6pujaYUYKjhGBBDBiCcqdFN5G2FlsvQjYIWgGwRoTLBMUgNLmAkVAKMCRmSARl0w0qwzGpdlzGqARRGNQTQEUGIrri2WA0I2CFoBsEaVmsBeXNmVAEoKSKZ3muimyJNwcxuaMPMLIGIWW+FSQBlxhhyhgYWWy9CNghaAbBB6WGYb1Jcw3eXRGN33qDi9cRNmYKHKsEOAa6bpOwNShhYD0I2CFBF2FCyxtvX0sz33+IxRdg23L6WZ77/EYouxm1U3YM4I4Le0TVlpQV5TNgqDWzHUPE0AiNnszOyoilnY0VRmTHrXklwZLskm4aaZ6GaTrIyRTrVceTniScYW6fH8eqV/BXkxIs0sJLFWwLTSKszU8MTxcMNXrQUZZUgtqymISKDaSMVHavTDPhyDd6M1PVq6sNtYlItxB44p0jjDt1bzgIzqiZeuNuGrY+GZi4ONKuploH7OS3URuOcYHltMEwLMlq2AYMSpFQRgOnEnKNlZKPxlwJ9ZKY761DDpYbqQJwgjXSCEYbalT2UNd9Y3c1UlRdw8+4Qs6zEukVFBvw2EZGOYtvAjoLycdegcYdXrdXZHVW2WUJG+m4w6sKV/r+v9o5zlSZYRlG7zyfOVczjs1wFOtxPJw8Y9CtfB8t6FkBYDlZHt19cAPwfTkqjDYQoPaBQ90dMcsZcJ+GnBtNJzY9sX2S00NGOHhHWOoHKkhekqKdtKQ6qh9RMqjAauqO2mE0saFHsnkBbZM2UZUyTJMyUKglEqyajljTIndHVTbLZ15UiSBUAnRpheyrxcunKM+L8saHzjCj6OnWKSAaWaUaZi4goNuIis2OXWnmkmufJl/dGo+CZ7TS+daQo+hWkShd/NZXGNBxZedCaZYZGJy7HLJFbLKFSRyZZxFejoh4J9waf9TwDgy2GTNSYtCVORyIIIIw2gmNCy2+zypgeUk0Ah1YM61VXUr6NgMxUkE7BHuPmMn9hK1/q01Z6oitjklQwkSrpAINxMjSmrpieH8njeKz+HVuMiaSmh0SuzAuePfJYjVmABFkzykF4sFNTOkzaMRQiXLuFT0k4x7M/B8of/AM8quoXE+6KfM5daeaytvJl/d0RY/jzPaaIeQDyglqUCrNZAZpYzHBf0q3SqmlABn0xRN4bUI6Sw6jQy5SNeAbiPeLNTbUigj2UWSXj+aysM+LL+6IypEtgCLLKowqOLLywxy6RD/nn2miHiPBNrlok5JocrNCDiFQRda962GyCZnDS6MogYEyJUkGoB4k5phNRqKtSPbBYZOHoJWOXEX7oibJI4voJXGJA9GuJAJOrYDGfD+WvG8jHlQl5zdYVmCYpGjJro1l0a+DTk1qNpjNtfCaPZ0lXSZimoY3aKOMSq3QCQb2Ryj3L+7pX7vK+wn3RmeU9hlCxWlllSgRKcghFBGGYNMIT8Nbp43hd2FFwWFHFKHW5fSTPff4jA5EHW1fSTPfb4jG95LcAF2E6ahKDFFOF46mIOrKldeOyJllEbumOGqVnkhwU8r07oQSKIDmAc2IO3DcN8dNNtVeUM9uvr17hGmgWlSrDqqO1K+Ih9FLeoUg7Rn2jPtMebLKZm3qxrGKZQbYSOg4jvx6hFku0sMxXpHz+6LpnBpHJNB1U/rdFYszj1QdlM+oHKETLdwKs81CdjHYSjHpPREraGpg5PvAHsOHfA4pk4ptDDDrbKGdUpg9NzYd8eiMooY9ss9TVqGnRGVOk3TUcmN2cqc6u8wK0quYw6dccpkmWWBe3eMRmSo0jZB6td39ZQNPsrDPLo/qvhEiWWa0CTrArYjitnUbdpGXzgyc4Ge4DadQA1noje4M8mqoZtpYy0GJSoU3dsx/VHQKHp1DthGUzszMuRs1pmSHvg0eXxr6YgDa3NB1hsNket8AcPSbVLBVlvEUZCQbtcx7Us446vDnrJPm2hdFwcok2cZ2grSu3RLmTgeMRXA0ja8nOA5NlqoFZnGJmNizA4sw6ceMusGsen9s02JJKMErtEstnXMyHO7FTrA7SBqp9Suo65Z7/6EQnSKgqRhgCK/ZxzpWlGzBipJxU3ZlTU0Dc4jKtOTMGHQ1MNgRsvK20S76lRhfxU61mLj3EV6jEZM6+t4ChONNjrg6d1O2LSc6nA0vEfyzB3A7KdGI8wFXrlfIVtizQOI+5hRTvWLKVa4mmOoEMPdbP5nsiiyJRHl65ZIG7lS+4gdUX110wxNOg4TF6jjFPImKdR9G2/lSm72G9oC9zyDqr4qYQHGO4fOERRSOYa9QN4U+rh1RIjjb18D/yjcMgrZUSXpmQQN7NQd7Ra3FrT1Vw78O4RC2fox9IndNEWzRg/V4CJ2plWhA5q/wBeEUKPSSxzZbHrJVfvi+cOX7oHXxvvEVrjObolp3s/3CEwgmMXynH5hafopnwxtCMbyl/yNp+if4TG54lmXh4WGglUwho8NuNNRmCT2ZkDgO1FY0FbxxyNdxjpbF5USvXDSz0io7VBp10jnbYnpH95vExTcjnljGXLd09Ak+UMlspssn31J7yTBQtyPndYfa8aAdkeZtZwTUjEZHWNxzEaNn4UmLS8JU4DIT5SzSN0zCZXpvRnxR7ajN6CjL6rMNxr8XF7BErzDJlYa64drDPqEcjZuHJBPpJU+T7UiaJq9cueKqOhSY2bCZU4gSbfJqcAk+W0qZs9Zhe6hDw5dVLpGctY2vajdVCOoDHuhjapeuoP0Z+6LfyQnnHzqV/Abx00Unyftq5CS3SJjAnqKfOHh+SOmtQW0T1OVT9Vh4iM2dXZTfGyeArafUlfWm/chh08lbU3K0CfWaZ3XR4xPF8k9MzlfTClim+HlS3nPopIvOc+agPrufVG/E0oBHV2byPloL9pnFwMWApJlU9rEtTe1OiCLO7TF0dhRbPZ9c7RhajXoJVBX6RhTWA2cdsP4085JF8ypZbLYQsuVJE21Mouoihpsw0pfdzyFrXjMQNlcojK8nXtDCZbyrUNUsyfoZZzBbXNcc44bAI2+C+CZUgHRrxmNXdjedzznc4sYNpHsGTbeD7vHkqPaljAMNq7GwG+m2hAL2kMt5MWU3hqN5TUqdhOIPvnVSvRmMfhqwj9MmDL+kp6yayRrK51zoCI5541vDeOXUrZcxWW8pqlN3EODDoKmu7KGtcosrr6xF2vtjGW/Xh1gRnS52ia9WiNyjqVsg+7U3+0agGqmGVOgYlK7Rmp1jthjNrMUrkzwy36U9Yg6vVmoR0GtemHn2e8Cm2qV1igvyzvGEUTDca9UXWIvbAxwD+64op2Gh2wQD8qV6DxCevinqiwiuyzbyqxzN0kdLcSYOo4xC3J6JtoRqe9KNUPzhSCAzocLxZl92YeMN6zBQ7Lwi84566V+sLjDqbGEcHErFxYHUy17D/y7ogowl7cj9k17wIr4ObiSq5qCh95KKe9TFyjBfeP+qNRLMwE4QHopvQajquv4xdNHL6j4fdEOEh6Kd0kDtCD5xbOHL91fFj84dnStxyveXs4v+8VWUVecfbA6hLQgfzHtgieOX7qnvb7hFUkUmzRtuP2gp/oi9wdLqRh+UD3rDaSP2UzuBEbxEYHDA/MLR7k35x0r+sy5Ty8iRMIUEImEKPnMDrXL9I/vN4mKtHBtqTjv7zeJirRxlQ9yFcgjRwtHCwPciLSQcCARsMF6OG0cLErBb58g+hnTZfsq5Kfw2qndHS8H/2hWpMJqSpw2islqbagMpPUI5jRwtHGo+TKFiZem2D+0GyvQTNJJb21qv20qAN9I0rZ5VWZFQrNSa0w3ZSSmVy7E0woaAVzJIAjyG5BPA0oC0yDT9bL+MR1x+aZ2a1PQLdIabMpbLpXi3ZIqZCscQHJHpX2FgBgLqg4xoSpJXkO6DVxqruAaoG5Qd+uDZsirzKglWu6rwOGIZNfVjFC2L9m7DcRNXdjR6dFaR1+SN9nTCdjra5y53JnRQy2p0Z3uwCL5PCasaEOrbCKiuy8tV74EuzBhRH6FNxuuW1K9bRDzha3WqpNRdcXailCBUUOHNHXGbmGqiWjJ4RRqY0JJFDtBpmKjPCtc6jMEQQjAioII2ihEYs2yKQRQgEEHEjO9Q1apY1djq8KSlF15L0qSTVK4nYvqjIDPKsWM57TTCE2xBHKClxlvqD6oqFZd1SOonZSBldpGBJMrDGnGl0yPSAQekAEYhcNSTIoSWvszUvMVYkgZIAFAUZ9sTnJUNUCt12IzpkVB6cPiiafTWr2gQHBwBBBNMwdUxOkHAjfWBZFVZpbG8BipzLIwOe00U16UB9aFY0MtmQVIR6AdFFI7nC9VdUWORpJZ1XWWvutLZT9nHrML7RC3LxbxzTEnaAQk3tQht4GyCFFcD0g/Wqp/mWvXDTJVVK6iCp6w8r5LFdimXklttCE7zo27rzRezorOeO/SZUz+ILh+E9pgnZ77f6jA0oelfoEkf8AmmU8ILHK+ufgJ+caxSQlsFVA585R1K9T3JFz4hvaag6qA+DdkVsKzJK7NJM7OKP/AGReg5PvN28b/eLCK53rnoCjfifFgIqQenf6OX8UyLVIotcgC7Hv+ZPVEeDkJUuwo0w3yNgI4q9S066w7g4hfSOf4VH5haPo5vzjo6Rg8LoRYJ4P7OZ31MdZ+iXKeXlSphCghEwEKPl2zQ+0y+O/vN4mKtHB1pTjt7zeJirRxLWg2jh9HBGjjJlS2C8mYHwExuVU3uMyA1DGlSKDAGnRFjdaRn2aZV7pI5RFCMSElhK11VDRU0mbUmjVyJwNRfrxBeFOLTZ2wQyTyubAkUpRRnLbjZYNeC9ArDlptTdDmi4AqAKBAQcgb96op/8AY1EyI2aXMv8AGrdujOg41BU0FcOvOvRB2iiuy6Rnq15U41AQBXjECuvk0PjFh4NlHOWn2RGZkotFBPBUv84kfSy/jEDf3ZK/ZJ9kRfwdwXJ08msqXQzZdeKOcIuM7wU9YtU1VfjFATlea4TuMU2W2y5oLy5iTFBKlgVYBhyl0kskAjZFM7gKy1I83k/wVYddB90D8C+TdnsqMlkTRAsXOhmNW81MSkwlaYAUOQGEe7J1jhrEVGsjpAmr1EcY9cQZQcMCDmoINd6TMurGKSJi65bdLXpDdZUEMdwES07kfo2Yew8uYOu/Qxi1pE8HytctB/2iO9TQRV5hj6N2HQraQdYchh1GLBbUGDEIdj35HZXA9UWTLWlaMx2gMgcHEDi3RxsSBht3w2XcPoJoyuHo0bp2m68SV5mV2VtppCB2CVU7oIlzVOCsrGgNFvVoQCDQE4YjtET+1/5vuhRYeTJIrU1ZySTQrViFWoU4hVVQMf8A7TwklFvr6pZvq1uMenizGp7qwVNIUEtRV1k+jB95mN6m6Bpr6VSADcagZ6XQVz0cpTi1cq5Y66UCeKIEq1SDtNf5kYfEYFsS+jA2Ar/NMQd4WCStFO0Bu1Zag94iqx4XvpZn/vqPjMOxWjUmt7SofsTbx7pogxcx0F2PUSvz7oFnpRpZ1VuH3Xvy/FZcXGp3kU62F0/zgfaiwShJHpV2iTj0XmH4T2RcowT3vxRVY5gvz2OdUPTc0alQBvv9dYIu0CA51x7DWNY8JIW0ybyso1h5f2hVfEDri+xzb6KwwqBhsORHUajqhTMpnQa9iqflFdnF2bMTU1Jg6CSVcdoB+uYcSnQmMfh4fmc/6N/CNqkZHDo/M5/0b+Ebn6ZYl5gqYCGgpEwEKPlMD7QnHb3j4xXcg2fL4zbz4xXo4jQa5CuQTo4xpNpYLevm/QaQOvElMXAJwpQCpFK4gA9JsRY0LkK5ADWyaVqFUYUHFYm8ZbOGGOVVGHtdqPCLY0uMAtaAGtAitpKg0ukkrTozzi6ZB9yFcimx2lpjml24L2NDVqOVWhrTVWD9HGZ2A1yLrAnppP0sv4hE9HFtjT00n6WX8Qi48wPRXPGNL1RSt0jDeCaRBzzj9tctzDCKJlkV5swtLDEXaHIjDUcx2w/mZHIacg6GEwdj3j2R9LLlvGbheldVaew4YfzZdUJ0JzBPvIrdl3GB3lvrmyz0zJJ8Qyw6yZmYMhtwdO8M0ZaTLDKoA2XivVccUin+7hUkBxUg+qaEZXeNQbqUxid+aM5bH6OYj/8AtpEQ7fsH61lHvVxEmjdBODUHPyIAo4ABu1pc42NxcycofzBNhO8Tm8WiWkb9g32E/wD1hjNbXJcf9sHwmGGy7nlWBFNVlqDzllqp7XJi2uPT0G++6uSRTpx+zf8AgMfnSHM5yKCU9PaKSkHUCXp1Q2TdOYwUEtQKvK1hVGN3pYnP+q1WZCJZLYMRMcjWDMa8q7xl1QkkE0ZyrBcVUC7KQ6mxxmEbct0ECnSQTXpdtVBqAp3bMwF4TwUnmOHO5JiTD3EwUZdcNpmL2ksPCKOETSVMrjxHqNrOKKg2nV2QRLFCK6mx6pVCe2L2dALQCrBxk4CsOiZW4eqZUbphjQDXmU6qVG84eFR1mA7ePQttEuWBvLYd4EGSxRutl7eOOzERY5J4QfkzDqN6nUtPEGK536eWdqTB3yyPnFqiqIOdSu7M+FOuK341oA5ksk73YBe5GiygqkY/DJBsc+mPo38I2aRh23/JTvcmeJjcx/SZYnlwiJgIUEomAh4+SyPnS+M28+MQ0cGzZeJ3nxiOjjeloJo4VyC9HC0cTSMzhBykstWlCuJyALAHPorAlpt5DES7rCgIN7i8maxoVH/Tpnr7d0yoYSRsixAxrDbjMmFbtBQnlLXC7mta43tmQGdRFzcGKTW9N/jTfxRqCSM6Q+jhP4GT/da86d/Gm/iidn4LXSSuNO/SJ+um84e3Gno4eUnpJX0ifEI1jdwN+XwSmkmC9aSOLlaZ+z6SsV+SvkzLsMppUnzhlaY0wmZNDEFqVAoQKYDpzJrWDploVJsy8XWt3FVLClNdFIHXEhbUPI0s07UrT7XFXqrHvzmLXCNhF4jW46GUMO1fvhgan9Wx6eKeyhijTsP1M8bmRu6+YZ7ehwdiPpZTDvIAPVGLhuhRlewv1TQ+AhXPZmdT18WiqzzVcVUXxtRww6qthupFt32Zn2/+cVCoebM+0PxQrnszPt/84jNYAVIcAZkvdA6ywit56CoJIu0vVm0pXKvHwgLtGea/8Q/iiDpTEhF6WN49/wB8SVKioWoOVXLA9OZEIi7jSWg2n7qDxgInHHEkeswoo6Quv+sYpnTgovVNDQA0q7k5Kg1D/wC4ZxFrarcis4+zhLG9+T4nohpUs10jsGbK9kksHMSwczqva+6JaopIYkFwAVxWWMVQ8+Y3rNr/AKrF9NQ1ggV1g4u56P61iJUwAofZQ5sec2wV/rIRC0TAoZmNR6xGbHVKQdJw/wByaOBVPN90XUW0rdCS6XK72uncDBMrEptJLndQgfEOyKLNJPGv0vvQzNiqOTLB3eLHXF94nEYF8AdijX4newhBJScpe2l7up4sIq4MFdI/PmN2IdGo/l7zErVPuK7qAbigKNral71HXF1js9xFWtSMztYkljTVUkxe06WRiWsfmU73ZniY3YxLUv5nN92Z4mOk/RLn9zlEl4CGgtJeA3Qo+XpB02Xid5iOjgx0xO8xHRx1mGgujjKs9ucqrsqlZgBlop4/GYBVa8aHBgScKGooY37kYp0AZlMk1ZqEqtRhNADE1F30jA4azXpixCKJnDIAJEtzRTmVAvBGe4cc+IwrSmUWtwooreRgAMTxSLwQTCmda3TnlgYVnttnIlqZd0uBRCFwHGlJUA6+MMK4VrSJSplmIDaNhfRaXlNWR+KDSprxVFddKdEa0/gWSbWGmGWFaovVbCgusU21xI2QXo4C4JtMlnCyUAwmXjhUEGW5BIJre016tc61xgxrFMr+ncdFyX+GMziqWjhlTjy/pE+IRHzGZ+3f7Er8MMbFMvJ6d+WnqSucPZixjuOyqbxoAd5I+RiLsfWcL0Clf5s+yM6ZY5l41tU2uoBJVT1BKmB/I/gm02aSyWi0ecOZjMJjqFIU0ot1c8QTnrj1zysNi8OdM+yT4rCv+0/XLPyURIuRm6Dqp4tEdL/1K7gD3CIoSdZ1LXgyh9qton69TbiIkbHzmm72nFfgwgkv0t1yz90VqAMgBuktGahbCWix3lZdIaEU40wMBXWKjOINYhevF1vVqOMMDVSTljUoMD0xo46r/Uqj4opm2oLypgX33lqe5TEmILkPLsEugGBoAKhnc0AAFQtImnB8sYiWtduiNe1zExbkP62Wf+8o+ERBrfK1zJVdmmLHs1xdjde2w9jGvZLTAwm1E9RbP6ksa+/fFC2quEtJje5L0S/aendEVR2PKCbRK9I+5prii9nXCylk60BcONebJRjNfq9RenACuqIypDFgXu3wOIgxSUCOUdrdPUNZi2TIVKgC6TmAS8xveY49feIsIpgcBzBizb/n3mFexHCnsazmXPzHjuiTVz9dsFHNGs/M9QhCtdRemXqoPv8AHoEDGeXqsjjMcGneqvu6mI1KMNvTboIrpWCLhKlsLx57Ka3B0A0JO0U2xpRCzyAihFyUUGvrJ1mJxYikmSjN4UH5tN9xvCNOM7hIfm033D4RepZ7c5LTAboeCZSYDdCjxUDHTE7zDXIKZMTDXI60BrkDng9K1u4nM1POD7ecAY0bkK5ChlJwRLBBCsKV9eZTlFqEXqEAkkA4CppSHmcEymCAywRLVkTPBWUIy561FI1LkK5FoZlm4Lly2LKpvGtWLMxNQgNSxOqWg+qIKuQTchXIlAa5FcxMU99PiEG3Iqnpinvp8QixG407RNu3iWVFwqxOW7V/WUDC0BuTJmzPaeir2OQexaQtGmndmF5lu3BnSoxIGQ3wdxzzV/mPyA7475RuuM7BQZ3qypS75h8BL+cS0M45zUXoRMe1yfCCCmsuf5R8oq9H7/a/fiBGaW1GiOu1TN3oflLrDeaqc5k9tzOB2oAINDNqWm8gdwrDMWGLMqjd8yad0KWwf93y9aTG6Gd2HYz0i+TZwvIlIvYD/KD4xK+Oex3AHwWFQbJjb7w7jQQqEuUjKJzVP66oZqjMovV/uIbRj9kPrXf9zEllkZIg6Qf+IgKiK44sNrm6tNwz7OuGrUZ1A110aDdrPeIdzicQxGJJwROk9PfugZHeaay8F/auKk/RJs9o98SVEqcKA0GyWvi2XhFc60LL5TLLrtN526santif9315U2cfrBfgAiaWVJY4ihSSKnMmpAxY4nri1KbBZcgzuUGSTzTUPM6X1hejM69kaaqAKAUAyAFIjcPOPd90Y/CFvtIakiQ0wc9mlBGF1SClGvayMQMRsoTYikttUhRzln4Rt14F7KblTUK8ovSmAFXC1rnjTOnTvoCQCSwqMjdqOg0wrFROkZ/CH+Xme6fCC72IAap1jDYdm6M9v8q+5/Exqv6yl7g5aYDdCgiWmA3Qo81LQtkhrkEFYVyN0oe5CuQRchXIUge5CuQRchXIUB7kK5BFyFchQHuRTaV5Pvp8Qg65A9sXBffT4hClTlsdLMAFTxcTkMNeuL2XW7990ff3wOpOlmcYKOLXblqrgItExFOHGbtPWxy7Y65RuzjMUdbmpanoX/UcO+LC7HJQPePyH3xHSk80bzU9g++GbKrTMNdKKPv74zUtXBOKctzuHF7NffDKBmqY844d543dAy20H9DLLnWx4i9bti3UDEvN3f8ASTaDmyuIOtq3j1Uifpf2ImzSoqzy1HT95YQMeEpWu0LX2Sn3GLZVhkriESvOIBY72OJgoOu0doi1JcM82+Wcmmt7qTD3qvzhaQnk2dz0sUFd9WJ7RGhpBtHbCvjaO2GmU1QA81eZQTAqSx+rU3r2wMaDi+yBjtphGiBDXhtEK8NohEFpRTalqpB1kDtYRZfG0RCawIwIzBz2EGNJLE4QltKYBZdomKUY3lnzCb4yQrqB51eqANPMU3UstruKyKp00wcSnGa7qpgLuvojorUpdSt4Lkaq4qCCCKVUjMbIA/uo39Jp3v3bt6/LrdrW7XRZVhUpcMyy2meFotjtIrpGINoblVJUVYesTWurHOHn2m2MpEqzuj+joZs1nTjEaQEKVIu441xwwjVl8GMooJ80Yk8tM2JY/qtpMUyfJ6UJhmMBMc5l2Gda14qDGviYA+RwbLlzNIqi+2DOcWIoTS9nSuMUAfmr7n8TGhUkit3DprqpsgBf8q/1/iMa+2f97T7kpaYDdCi+UuA3Qo402JpCpE6QqRqhCkKkTpCpChCkKkTpCpChCkKkTpCpChCkBcKvdl3qE3SGoMzQ1oI0KQzKDgYUOEneXUhiS1itBO24n4or/Lez/uNo+wn4o7nzGXzF7BC8xl8xewRrVPtNMenD/lvZ/wBxtH2E/FEpfl5IXk2K0jcqjwaO28xl8xewQvMZfMXsENU+zTHpxv8AiFK/dLX2L+OF/iHK/dLX2L+OOy8xl8xewQvMZfMXsESynFzPL6Swo1jtRGwqp8Wiv8t7P+42j7CfijuPMZfMXsELzGXzF7BFjKY7NMenD/lvZ/3G0fYT8UOnl1ZwaixWkHaEQf6o7fzGXzF7BC8xl8xewRdWXtNMenG/4hyv3S19i/jhf4hyv3S19i/jjsvMZfMXsELzGXzF7BGbapxjf2gyjgbJaiNy/jir8t7P+42j7CfijuPMZfMXsELzGXzF7BFjKY7TTDhvy3s/7jaPsJ+KH/Liz/uNo+wn4o7jzGXzF7BC8xl8xewRdWXtNOPpxv8AiFK/dLV9lPxQv8QpX7pavsr+KOy8xl8xewQvMZfMXsES5Wocb/iFK/dLV9lfxRZZ/LSXO9ClmtCX6gFlUKCdZo0dd5jL5i9gh1saA1Cr2RLlaPKXAboUW0h4lD//2Q=="/>
          <p:cNvSpPr>
            <a:spLocks noChangeAspect="1" noChangeArrowheads="1"/>
          </p:cNvSpPr>
          <p:nvPr/>
        </p:nvSpPr>
        <p:spPr bwMode="auto">
          <a:xfrm>
            <a:off x="1828800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4" y="1357314"/>
            <a:ext cx="764857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83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4028" y="200164"/>
            <a:ext cx="7772400" cy="990601"/>
          </a:xfrm>
        </p:spPr>
        <p:txBody>
          <a:bodyPr/>
          <a:lstStyle/>
          <a:p>
            <a:r>
              <a:rPr lang="en-US" dirty="0" smtClean="0"/>
              <a:t>Terrain association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CD2D1-549F-4749-AA1A-E524B373B0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2800" y="5758388"/>
            <a:ext cx="3120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Coxcomb </a:t>
            </a:r>
            <a:r>
              <a:rPr lang="en-US" dirty="0">
                <a:solidFill>
                  <a:prstClr val="black"/>
                </a:solidFill>
              </a:rPr>
              <a:t>Mountains, </a:t>
            </a:r>
            <a:r>
              <a:rPr lang="en-US" dirty="0" smtClean="0">
                <a:solidFill>
                  <a:prstClr val="black"/>
                </a:solidFill>
              </a:rPr>
              <a:t>CA (JTNP)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364" y="399062"/>
            <a:ext cx="4099057" cy="3074293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364" y="3591201"/>
            <a:ext cx="4099057" cy="3074292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868" y="1446662"/>
            <a:ext cx="7473430" cy="405338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6168788" y="1637731"/>
            <a:ext cx="641445" cy="354842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274257" y="1190765"/>
            <a:ext cx="436728" cy="80180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084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90762" y="152400"/>
            <a:ext cx="7772400" cy="990601"/>
          </a:xfrm>
        </p:spPr>
        <p:txBody>
          <a:bodyPr/>
          <a:lstStyle/>
          <a:p>
            <a:r>
              <a:rPr lang="en-US" dirty="0" smtClean="0"/>
              <a:t>Terrain association:  Test Yourself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CD2D1-549F-4749-AA1A-E524B373B0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1401" y="5600863"/>
            <a:ext cx="300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Ref:  </a:t>
            </a:r>
            <a:r>
              <a:rPr lang="en-US" dirty="0" err="1">
                <a:solidFill>
                  <a:prstClr val="black"/>
                </a:solidFill>
              </a:rPr>
              <a:t>Kjellstrom</a:t>
            </a:r>
            <a:r>
              <a:rPr lang="en-US" dirty="0">
                <a:solidFill>
                  <a:prstClr val="black"/>
                </a:solidFill>
              </a:rPr>
              <a:t>, 1976 (Whoa!)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054" y="990600"/>
            <a:ext cx="4102608" cy="56388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686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934"/>
            <a:ext cx="7772400" cy="990601"/>
          </a:xfrm>
        </p:spPr>
        <p:txBody>
          <a:bodyPr/>
          <a:lstStyle/>
          <a:p>
            <a:r>
              <a:rPr lang="en-US" dirty="0" smtClean="0"/>
              <a:t>Terrain association:  Test Yourself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CD2D1-549F-4749-AA1A-E524B373B0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1401" y="5600863"/>
            <a:ext cx="300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Ref:  </a:t>
            </a:r>
            <a:r>
              <a:rPr lang="en-US" dirty="0" err="1">
                <a:solidFill>
                  <a:prstClr val="black"/>
                </a:solidFill>
              </a:rPr>
              <a:t>Kjellstrom</a:t>
            </a:r>
            <a:r>
              <a:rPr lang="en-US" dirty="0">
                <a:solidFill>
                  <a:prstClr val="black"/>
                </a:solidFill>
              </a:rPr>
              <a:t>, 1976 (Whoa!)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26" y="990600"/>
            <a:ext cx="4003607" cy="550272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620001" y="2286000"/>
            <a:ext cx="762000" cy="175432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1 = B   </a:t>
            </a:r>
          </a:p>
          <a:p>
            <a:r>
              <a:rPr lang="en-US" dirty="0">
                <a:solidFill>
                  <a:prstClr val="black"/>
                </a:solidFill>
              </a:rPr>
              <a:t>2 = E    </a:t>
            </a:r>
          </a:p>
          <a:p>
            <a:r>
              <a:rPr lang="en-US" dirty="0">
                <a:solidFill>
                  <a:prstClr val="black"/>
                </a:solidFill>
              </a:rPr>
              <a:t>3 = D</a:t>
            </a:r>
          </a:p>
          <a:p>
            <a:r>
              <a:rPr lang="en-US" dirty="0">
                <a:solidFill>
                  <a:prstClr val="black"/>
                </a:solidFill>
              </a:rPr>
              <a:t>4 = C   </a:t>
            </a:r>
          </a:p>
          <a:p>
            <a:r>
              <a:rPr lang="en-US" dirty="0">
                <a:solidFill>
                  <a:prstClr val="black"/>
                </a:solidFill>
              </a:rPr>
              <a:t>5 = F    </a:t>
            </a:r>
          </a:p>
          <a:p>
            <a:r>
              <a:rPr lang="en-US" dirty="0">
                <a:solidFill>
                  <a:prstClr val="black"/>
                </a:solidFill>
              </a:rPr>
              <a:t>6 = A</a:t>
            </a:r>
          </a:p>
        </p:txBody>
      </p:sp>
    </p:spTree>
    <p:extLst>
      <p:ext uri="{BB962C8B-B14F-4D97-AF65-F5344CB8AC3E}">
        <p14:creationId xmlns:p14="http://schemas.microsoft.com/office/powerpoint/2010/main" val="358196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323" y="2482567"/>
            <a:ext cx="10363200" cy="806543"/>
          </a:xfrm>
        </p:spPr>
        <p:txBody>
          <a:bodyPr/>
          <a:lstStyle/>
          <a:p>
            <a:pPr algn="ctr"/>
            <a:r>
              <a:rPr lang="en-US" dirty="0" smtClean="0"/>
              <a:t>Q</a:t>
            </a:r>
            <a:r>
              <a:rPr lang="en-US" cap="none" dirty="0" smtClean="0"/>
              <a:t>uestions?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7E17-5F6F-427B-969A-D81B4D680C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05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Terrain Association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1" y="1188720"/>
            <a:ext cx="6389887" cy="5029200"/>
          </a:xfr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7E17-5F6F-427B-969A-D81B4D680C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53988" name="Rectangle 4"/>
          <p:cNvSpPr>
            <a:spLocks noChangeArrowheads="1"/>
          </p:cNvSpPr>
          <p:nvPr/>
        </p:nvSpPr>
        <p:spPr bwMode="auto">
          <a:xfrm>
            <a:off x="5562600" y="1371600"/>
            <a:ext cx="41910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Aft>
                <a:spcPct val="50000"/>
              </a:spcAft>
              <a:buClr>
                <a:srgbClr val="FFBB33"/>
              </a:buClr>
            </a:pPr>
            <a:endParaRPr lang="en-US" sz="2800">
              <a:solidFill>
                <a:srgbClr val="FFBB33"/>
              </a:solidFill>
            </a:endParaRPr>
          </a:p>
        </p:txBody>
      </p:sp>
      <p:sp>
        <p:nvSpPr>
          <p:cNvPr id="553990" name="Rectangle 6"/>
          <p:cNvSpPr>
            <a:spLocks noChangeArrowheads="1"/>
          </p:cNvSpPr>
          <p:nvPr/>
        </p:nvSpPr>
        <p:spPr bwMode="auto">
          <a:xfrm>
            <a:off x="6600825" y="2017713"/>
            <a:ext cx="31813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Aft>
                <a:spcPct val="50000"/>
              </a:spcAft>
              <a:buClr>
                <a:srgbClr val="FFBB33"/>
              </a:buClr>
            </a:pP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78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5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9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90762" y="152400"/>
            <a:ext cx="7772400" cy="990601"/>
          </a:xfrm>
        </p:spPr>
        <p:txBody>
          <a:bodyPr/>
          <a:lstStyle/>
          <a:p>
            <a:r>
              <a:rPr lang="en-US" dirty="0" smtClean="0"/>
              <a:t>Terrain association:  Contours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CD2D1-549F-4749-AA1A-E524B373B0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2292217"/>
            <a:ext cx="4060535" cy="278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734259" y="5089761"/>
            <a:ext cx="1727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Ref:  FM 3-25.26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998622"/>
            <a:ext cx="3810000" cy="47285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1" y="5727176"/>
            <a:ext cx="2102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Ref:  </a:t>
            </a:r>
            <a:r>
              <a:rPr lang="en-US" dirty="0" err="1">
                <a:solidFill>
                  <a:prstClr val="black"/>
                </a:solidFill>
              </a:rPr>
              <a:t>Seidman</a:t>
            </a:r>
            <a:r>
              <a:rPr lang="en-US" dirty="0">
                <a:solidFill>
                  <a:prstClr val="black"/>
                </a:solidFill>
              </a:rPr>
              <a:t>, 1995 </a:t>
            </a:r>
          </a:p>
        </p:txBody>
      </p:sp>
    </p:spTree>
    <p:extLst>
      <p:ext uri="{BB962C8B-B14F-4D97-AF65-F5344CB8AC3E}">
        <p14:creationId xmlns:p14="http://schemas.microsoft.com/office/powerpoint/2010/main" val="321078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0837" y="2674620"/>
            <a:ext cx="3741500" cy="99060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Terrain Assoc.</a:t>
            </a:r>
            <a:br>
              <a:rPr lang="en-US" dirty="0" smtClean="0"/>
            </a:br>
            <a:r>
              <a:rPr lang="en-US" dirty="0" smtClean="0"/>
              <a:t>Basic Landforms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CD2D1-549F-4749-AA1A-E524B373B0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utoShape 2" descr="data:image/jpeg;base64,/9j/4AAQSkZJRgABAQAAAQABAAD/2wCEAAkGBxQTEhQUEhQUFhQWGBcYFRYWFxgVGRgYGBcYFxYVGBcYHCggGB0lHBcXITEiJSkrLi4uGB8zODMsNygtLisBCgoKDg0OGhAQGywkHyQsLCwsLCwsLCwsLCwsLCwsLCwsLCwsLCwsLCwsLCwsLCwsLCwsLCwsLCwsLCwsLCwsLP/AABEIAM8A9AMBIgACEQEDEQH/xAAcAAABBQEBAQAAAAAAAAAAAAAEAAECAwUGBwj/xABNEAACAAMEBAkIBQkHBQEBAAABAgADEQQSITETQVFxBSIyUmGBkaGxBhQjQmJyssFzgpLR0hYkM0NTVJOi8AcVFzTC4eJjg6Oz8dNE/8QAGQEBAQEBAQEAAAAAAAAAAAAAAAECAwQF/8QAJhEBAAIBBAIBBAMBAAAAAAAAAAERAhIhMUETUQMyQmFxBCLwFP/aAAwDAQACEQMRAD8A4Ww8FtaraZCtdaZMnUJBbkh3yGJrdp1xKd5M2hZUhzLm6Se8xFkGU6zPRhTWhxIN7Z6phuD+FfNrbp1AYo86gvUrfExK1Gy/Xqg/g3yymS0lJMBnBBaFdnmtfdJ6qrKHzQi4CDjmY5bPPEQxpnA1oVrrSZoa+JdCjA3yLwTLMjHdFKWWmjM29KlzK0mFCwug0ZgoxahwoI6aV5eTZbuZSKq6GXJkqzGYZRlBllzrzcqYFdxXDlDZGL5TcNG2TjMYKguhEReSigZDexZt7QSoG8L+ScyXPMizs9qmKgeZo5LrcDKGWta1qG+UZacDWgymnCRNMpa3plxrq3SVapphQgg7KYxvp5ZAzZ7zJIZJxszFFmtLKvZhSWb6ipBqagjZSlINtHlqmglPcVrUwt16juiSjaZzHGXS7MqrVGOrGsNmtMOSm8Ez1lpNaTNEuYQJblGo5OQU0xJ1bdUXv5OWsOJZs08OQSF0bVIW7UgUxAvLU9IjobP5dUaWdGqOXshnzC7zEK2UrcKSMAnJBNDjQ0pWCOHvKizy0WXZGv1lW2WzB5xuedNLYMHmqrEi4TSlBWlSamCaYckeBLSEMzQTdGpYF7jXQVN1qmlMDhvjQ4K8lJ72mVJnyp0kTROukyyCTKkzJl0AjEkoB1wVL8rhoBKaVWZ5uLLpRNYLog4dToqXS+GJ1xqcM+XMtbVMazSw0s2idOLtMc6RnkTLMrKGHowEmE3aZgZCGyxjDlJnAs1EmaVJsuajSl0RlNU6WoFWyU4YD1q4Q0ngSd5zKs0xGlTJjy0o6kFRMYAMQaYCteqNqxeWzyllhJaVlpY0BZiQfNNJQkU9bSHXhQZwDZeHklW1LVKlEBCWEt5pmcYqwJvkVpVq0pqglQtt3kfOlSrbNcgLZJqSjh+kvuFvrjgoVpba8HHTGefJ+1C4TZp/Hpc9G3GqCwphiaAmnRGs3lrNaSslwrKtmNnBJxLXkKz25zASpa09mNvgny7lNaVabLEpXm6afM0sxxfWRMlC4lKoDfGWW4YNiolxjcBWkTDKMibpFW+UuNUJzqUy6YlwfwLMnSZkyUQzS5kpDL9Y6YlEcHKl8BT7wMblk8tlQoBZ6yUkmUsl5xmBgzmYwnF1OkW8cBQUAwIjL8lvKJrFOeagVr0tkuk8UEkMjU2q6qRuhsVAjhXyQmyGtCswJkzZUlLqsTPect9VlAexVozj5P2rSGV5vO0oAYpca8FJoGpTInCuUbEjy2mqLCKK3md84n9LeUywWIxBWWboI3xC2eVtZTyZUvRyjI0CVms7qDOE5mZyKvUilMAAYbExALh/gFpBUoHeUZch2mFeKHmyw9yow14DOkYsdLw/5V+dSJUl5SjQhBKcOai6iy3DLSjXroO0bSMI5zDaIkpMekYUSqNohVG0QSkYUWSnAYHA0INDkaGtDGtM4ZQkm6dWBK0IDXqGi6shsG0wKYsPSNeXwwoI4laGuJFTgRWoGDGuJ9kRRI4QQKVaWhBvY4VFXDClaigpkQeyG4zoUa8vhSUCCJQXAg3WAqMKDKo+cRbhNOMwlqHYAV4lBi1aC7hW8BuURLkZUKNqfwyjnGWuJqcRj1UpqTsik8IyjWspKcYACmAYkgZZioFd5xwpRlwoevSIUChdvs66WZgOW/xGKNCNgjQ4QX0s333+IxRdiWobQDZC0I2CCbsK7ADaAbBC0I2CDbNZWmMElqzMclUVJ/rbHqXkL/Z1INJtqZZzZ6EchOiYDi56CAN8WN5axwmXkLWagBK0ByJFAdx1w2gGwR9azLIjS9GUUpS7doKUpSgGQwjw3yl8jZcuY6KTLKtmBVSh5L3dWoGmwwyim/FM8PPNCNghaAbI0+EuDXktdfqYYq24/KBbsRymJjkNoRsELQjYIJuw12FoH0A2CFoRsEEXYV2FqH0A2CFoRsEE3YV2FgbQDYIWhGwQTdhXYWBtANghaEbBBN2FdhYG0A2CFoBsEH2KxtNmLLTFmNBqG8nUAMYvtfB6KQsqaJzElSqI4x9mo443RLS2ToRsELQDYI0BwfNvFNFNvilVuNeFcqrSoiz+6pujaYUYKjhGBBDBiCcqdFN5G2FlsvQjYIWgGwRoTLBMUgNLmAkVAKMCRmSARl0w0qwzGpdlzGqARRGNQTQEUGIrri2WA0I2CFoBsEaVmsBeXNmVAEoKSKZ3muimyJNwcxuaMPMLIGIWW+FSQBlxhhyhgYWWy9CNghaAbBB6WGYb1Jcw3eXRGN33qDi9cRNmYKHKsEOAa6bpOwNShhYD0I2CFBF2FCyxtvX0sz33+IxRdg23L6WZ77/EYouxm1U3YM4I4Le0TVlpQV5TNgqDWzHUPE0AiNnszOyoilnY0VRmTHrXklwZLskm4aaZ6GaTrIyRTrVceTniScYW6fH8eqV/BXkxIs0sJLFWwLTSKszU8MTxcMNXrQUZZUgtqymISKDaSMVHavTDPhyDd6M1PVq6sNtYlItxB44p0jjDt1bzgIzqiZeuNuGrY+GZi4ONKuploH7OS3URuOcYHltMEwLMlq2AYMSpFQRgOnEnKNlZKPxlwJ9ZKY761DDpYbqQJwgjXSCEYbalT2UNd9Y3c1UlRdw8+4Qs6zEukVFBvw2EZGOYtvAjoLycdegcYdXrdXZHVW2WUJG+m4w6sKV/r+v9o5zlSZYRlG7zyfOVczjs1wFOtxPJw8Y9CtfB8t6FkBYDlZHt19cAPwfTkqjDYQoPaBQ90dMcsZcJ+GnBtNJzY9sX2S00NGOHhHWOoHKkhekqKdtKQ6qh9RMqjAauqO2mE0saFHsnkBbZM2UZUyTJMyUKglEqyajljTIndHVTbLZ15UiSBUAnRpheyrxcunKM+L8saHzjCj6OnWKSAaWaUaZi4goNuIis2OXWnmkmufJl/dGo+CZ7TS+daQo+hWkShd/NZXGNBxZedCaZYZGJy7HLJFbLKFSRyZZxFejoh4J9waf9TwDgy2GTNSYtCVORyIIIIw2gmNCy2+zypgeUk0Ah1YM61VXUr6NgMxUkE7BHuPmMn9hK1/q01Z6oitjklQwkSrpAINxMjSmrpieH8njeKz+HVuMiaSmh0SuzAuePfJYjVmABFkzykF4sFNTOkzaMRQiXLuFT0k4x7M/B8of/AM8quoXE+6KfM5daeaytvJl/d0RY/jzPaaIeQDyglqUCrNZAZpYzHBf0q3SqmlABn0xRN4bUI6Sw6jQy5SNeAbiPeLNTbUigj2UWSXj+aysM+LL+6IypEtgCLLKowqOLLywxy6RD/nn2miHiPBNrlok5JocrNCDiFQRda962GyCZnDS6MogYEyJUkGoB4k5phNRqKtSPbBYZOHoJWOXEX7oibJI4voJXGJA9GuJAJOrYDGfD+WvG8jHlQl5zdYVmCYpGjJro1l0a+DTk1qNpjNtfCaPZ0lXSZimoY3aKOMSq3QCQb2Ryj3L+7pX7vK+wn3RmeU9hlCxWlllSgRKcghFBGGYNMIT8Nbp43hd2FFwWFHFKHW5fSTPff4jA5EHW1fSTPfb4jG95LcAF2E6ahKDFFOF46mIOrKldeOyJllEbumOGqVnkhwU8r07oQSKIDmAc2IO3DcN8dNNtVeUM9uvr17hGmgWlSrDqqO1K+Ih9FLeoUg7Rn2jPtMebLKZm3qxrGKZQbYSOg4jvx6hFku0sMxXpHz+6LpnBpHJNB1U/rdFYszj1QdlM+oHKETLdwKs81CdjHYSjHpPREraGpg5PvAHsOHfA4pk4ptDDDrbKGdUpg9NzYd8eiMooY9ss9TVqGnRGVOk3TUcmN2cqc6u8wK0quYw6dccpkmWWBe3eMRmSo0jZB6td39ZQNPsrDPLo/qvhEiWWa0CTrArYjitnUbdpGXzgyc4Ge4DadQA1noje4M8mqoZtpYy0GJSoU3dsx/VHQKHp1DthGUzszMuRs1pmSHvg0eXxr6YgDa3NB1hsNket8AcPSbVLBVlvEUZCQbtcx7Us446vDnrJPm2hdFwcok2cZ2grSu3RLmTgeMRXA0ja8nOA5NlqoFZnGJmNizA4sw6ceMusGsen9s02JJKMErtEstnXMyHO7FTrA7SBqp9Suo65Z7/6EQnSKgqRhgCK/ZxzpWlGzBipJxU3ZlTU0Dc4jKtOTMGHQ1MNgRsvK20S76lRhfxU61mLj3EV6jEZM6+t4ChONNjrg6d1O2LSc6nA0vEfyzB3A7KdGI8wFXrlfIVtizQOI+5hRTvWLKVa4mmOoEMPdbP5nsiiyJRHl65ZIG7lS+4gdUX110wxNOg4TF6jjFPImKdR9G2/lSm72G9oC9zyDqr4qYQHGO4fOERRSOYa9QN4U+rh1RIjjb18D/yjcMgrZUSXpmQQN7NQd7Ra3FrT1Vw78O4RC2fox9IndNEWzRg/V4CJ2plWhA5q/wBeEUKPSSxzZbHrJVfvi+cOX7oHXxvvEVrjObolp3s/3CEwgmMXynH5hafopnwxtCMbyl/yNp+if4TG54lmXh4WGglUwho8NuNNRmCT2ZkDgO1FY0FbxxyNdxjpbF5USvXDSz0io7VBp10jnbYnpH95vExTcjnljGXLd09Ak+UMlspssn31J7yTBQtyPndYfa8aAdkeZtZwTUjEZHWNxzEaNn4UmLS8JU4DIT5SzSN0zCZXpvRnxR7ajN6CjL6rMNxr8XF7BErzDJlYa64drDPqEcjZuHJBPpJU+T7UiaJq9cueKqOhSY2bCZU4gSbfJqcAk+W0qZs9Zhe6hDw5dVLpGctY2vajdVCOoDHuhjapeuoP0Z+6LfyQnnHzqV/Abx00Unyftq5CS3SJjAnqKfOHh+SOmtQW0T1OVT9Vh4iM2dXZTfGyeArafUlfWm/chh08lbU3K0CfWaZ3XR4xPF8k9MzlfTClim+HlS3nPopIvOc+agPrufVG/E0oBHV2byPloL9pnFwMWApJlU9rEtTe1OiCLO7TF0dhRbPZ9c7RhajXoJVBX6RhTWA2cdsP4085JF8ypZbLYQsuVJE21Mouoihpsw0pfdzyFrXjMQNlcojK8nXtDCZbyrUNUsyfoZZzBbXNcc44bAI2+C+CZUgHRrxmNXdjedzznc4sYNpHsGTbeD7vHkqPaljAMNq7GwG+m2hAL2kMt5MWU3hqN5TUqdhOIPvnVSvRmMfhqwj9MmDL+kp6yayRrK51zoCI5541vDeOXUrZcxWW8pqlN3EODDoKmu7KGtcosrr6xF2vtjGW/Xh1gRnS52ia9WiNyjqVsg+7U3+0agGqmGVOgYlK7Rmp1jthjNrMUrkzwy36U9Yg6vVmoR0GtemHn2e8Cm2qV1igvyzvGEUTDca9UXWIvbAxwD+64op2Gh2wQD8qV6DxCevinqiwiuyzbyqxzN0kdLcSYOo4xC3J6JtoRqe9KNUPzhSCAzocLxZl92YeMN6zBQ7Lwi84566V+sLjDqbGEcHErFxYHUy17D/y7ogowl7cj9k17wIr4ObiSq5qCh95KKe9TFyjBfeP+qNRLMwE4QHopvQajquv4xdNHL6j4fdEOEh6Kd0kDtCD5xbOHL91fFj84dnStxyveXs4v+8VWUVecfbA6hLQgfzHtgieOX7qnvb7hFUkUmzRtuP2gp/oi9wdLqRh+UD3rDaSP2UzuBEbxEYHDA/MLR7k35x0r+sy5Ty8iRMIUEImEKPnMDrXL9I/vN4mKtHBtqTjv7zeJirRxlQ9yFcgjRwtHCwPciLSQcCARsMF6OG0cLErBb58g+hnTZfsq5Kfw2qndHS8H/2hWpMJqSpw2islqbagMpPUI5jRwtHGo+TKFiZem2D+0GyvQTNJJb21qv20qAN9I0rZ5VWZFQrNSa0w3ZSSmVy7E0woaAVzJIAjyG5BPA0oC0yDT9bL+MR1x+aZ2a1PQLdIabMpbLpXi3ZIqZCscQHJHpX2FgBgLqg4xoSpJXkO6DVxqruAaoG5Qd+uDZsirzKglWu6rwOGIZNfVjFC2L9m7DcRNXdjR6dFaR1+SN9nTCdjra5y53JnRQy2p0Z3uwCL5PCasaEOrbCKiuy8tV74EuzBhRH6FNxuuW1K9bRDzha3WqpNRdcXailCBUUOHNHXGbmGqiWjJ4RRqY0JJFDtBpmKjPCtc6jMEQQjAioII2ihEYs2yKQRQgEEHEjO9Q1apY1djq8KSlF15L0qSTVK4nYvqjIDPKsWM57TTCE2xBHKClxlvqD6oqFZd1SOonZSBldpGBJMrDGnGl0yPSAQekAEYhcNSTIoSWvszUvMVYkgZIAFAUZ9sTnJUNUCt12IzpkVB6cPiiafTWr2gQHBwBBBNMwdUxOkHAjfWBZFVZpbG8BipzLIwOe00U16UB9aFY0MtmQVIR6AdFFI7nC9VdUWORpJZ1XWWvutLZT9nHrML7RC3LxbxzTEnaAQk3tQht4GyCFFcD0g/Wqp/mWvXDTJVVK6iCp6w8r5LFdimXklttCE7zo27rzRezorOeO/SZUz+ILh+E9pgnZ77f6jA0oelfoEkf8AmmU8ILHK+ufgJ+caxSQlsFVA585R1K9T3JFz4hvaag6qA+DdkVsKzJK7NJM7OKP/AGReg5PvN28b/eLCK53rnoCjfifFgIqQenf6OX8UyLVIotcgC7Hv+ZPVEeDkJUuwo0w3yNgI4q9S066w7g4hfSOf4VH5haPo5vzjo6Rg8LoRYJ4P7OZ31MdZ+iXKeXlSphCghEwEKPl2zQ+0y+O/vN4mKtHB1pTjt7zeJirRxLWg2jh9HBGjjJlS2C8mYHwExuVU3uMyA1DGlSKDAGnRFjdaRn2aZV7pI5RFCMSElhK11VDRU0mbUmjVyJwNRfrxBeFOLTZ2wQyTyubAkUpRRnLbjZYNeC9ArDlptTdDmi4AqAKBAQcgb96op/8AY1EyI2aXMv8AGrdujOg41BU0FcOvOvRB2iiuy6Rnq15U41AQBXjECuvk0PjFh4NlHOWn2RGZkotFBPBUv84kfSy/jEDf3ZK/ZJ9kRfwdwXJ08msqXQzZdeKOcIuM7wU9YtU1VfjFATlea4TuMU2W2y5oLy5iTFBKlgVYBhyl0kskAjZFM7gKy1I83k/wVYddB90D8C+TdnsqMlkTRAsXOhmNW81MSkwlaYAUOQGEe7J1jhrEVGsjpAmr1EcY9cQZQcMCDmoINd6TMurGKSJi65bdLXpDdZUEMdwES07kfo2Yew8uYOu/Qxi1pE8HytctB/2iO9TQRV5hj6N2HQraQdYchh1GLBbUGDEIdj35HZXA9UWTLWlaMx2gMgcHEDi3RxsSBht3w2XcPoJoyuHo0bp2m68SV5mV2VtppCB2CVU7oIlzVOCsrGgNFvVoQCDQE4YjtET+1/5vuhRYeTJIrU1ZySTQrViFWoU4hVVQMf8A7TwklFvr6pZvq1uMenizGp7qwVNIUEtRV1k+jB95mN6m6Bpr6VSADcagZ6XQVz0cpTi1cq5Y66UCeKIEq1SDtNf5kYfEYFsS+jA2Ar/NMQd4WCStFO0Bu1Zag94iqx4XvpZn/vqPjMOxWjUmt7SofsTbx7pogxcx0F2PUSvz7oFnpRpZ1VuH3Xvy/FZcXGp3kU62F0/zgfaiwShJHpV2iTj0XmH4T2RcowT3vxRVY5gvz2OdUPTc0alQBvv9dYIu0CA51x7DWNY8JIW0ybyso1h5f2hVfEDri+xzb6KwwqBhsORHUajqhTMpnQa9iqflFdnF2bMTU1Jg6CSVcdoB+uYcSnQmMfh4fmc/6N/CNqkZHDo/M5/0b+Ebn6ZYl5gqYCGgpEwEKPlMD7QnHb3j4xXcg2fL4zbz4xXo4jQa5CuQTo4xpNpYLevm/QaQOvElMXAJwpQCpFK4gA9JsRY0LkK5ADWyaVqFUYUHFYm8ZbOGGOVVGHtdqPCLY0uMAtaAGtAitpKg0ukkrTozzi6ZB9yFcimx2lpjml24L2NDVqOVWhrTVWD9HGZ2A1yLrAnppP0sv4hE9HFtjT00n6WX8Qi48wPRXPGNL1RSt0jDeCaRBzzj9tctzDCKJlkV5swtLDEXaHIjDUcx2w/mZHIacg6GEwdj3j2R9LLlvGbheldVaew4YfzZdUJ0JzBPvIrdl3GB3lvrmyz0zJJ8Qyw6yZmYMhtwdO8M0ZaTLDKoA2XivVccUin+7hUkBxUg+qaEZXeNQbqUxid+aM5bH6OYj/8AtpEQ7fsH61lHvVxEmjdBODUHPyIAo4ABu1pc42NxcycofzBNhO8Tm8WiWkb9g32E/wD1hjNbXJcf9sHwmGGy7nlWBFNVlqDzllqp7XJi2uPT0G++6uSRTpx+zf8AgMfnSHM5yKCU9PaKSkHUCXp1Q2TdOYwUEtQKvK1hVGN3pYnP+q1WZCJZLYMRMcjWDMa8q7xl1QkkE0ZyrBcVUC7KQ6mxxmEbct0ECnSQTXpdtVBqAp3bMwF4TwUnmOHO5JiTD3EwUZdcNpmL2ksPCKOETSVMrjxHqNrOKKg2nV2QRLFCK6mx6pVCe2L2dALQCrBxk4CsOiZW4eqZUbphjQDXmU6qVG84eFR1mA7ePQttEuWBvLYd4EGSxRutl7eOOzERY5J4QfkzDqN6nUtPEGK536eWdqTB3yyPnFqiqIOdSu7M+FOuK341oA5ksk73YBe5GiygqkY/DJBsc+mPo38I2aRh23/JTvcmeJjcx/SZYnlwiJgIUEomAh4+SyPnS+M28+MQ0cGzZeJ3nxiOjjeloJo4VyC9HC0cTSMzhBykstWlCuJyALAHPorAlpt5DES7rCgIN7i8maxoVH/Tpnr7d0yoYSRsixAxrDbjMmFbtBQnlLXC7mta43tmQGdRFzcGKTW9N/jTfxRqCSM6Q+jhP4GT/da86d/Gm/iidn4LXSSuNO/SJ+um84e3Gno4eUnpJX0ifEI1jdwN+XwSmkmC9aSOLlaZ+z6SsV+SvkzLsMppUnzhlaY0wmZNDEFqVAoQKYDpzJrWDploVJsy8XWt3FVLClNdFIHXEhbUPI0s07UrT7XFXqrHvzmLXCNhF4jW46GUMO1fvhgan9Wx6eKeyhijTsP1M8bmRu6+YZ7ehwdiPpZTDvIAPVGLhuhRlewv1TQ+AhXPZmdT18WiqzzVcVUXxtRww6qthupFt32Zn2/+cVCoebM+0PxQrnszPt/84jNYAVIcAZkvdA6ywit56CoJIu0vVm0pXKvHwgLtGea/8Q/iiDpTEhF6WN49/wB8SVKioWoOVXLA9OZEIi7jSWg2n7qDxgInHHEkeswoo6Quv+sYpnTgovVNDQA0q7k5Kg1D/wC4ZxFrarcis4+zhLG9+T4nohpUs10jsGbK9kksHMSwczqva+6JaopIYkFwAVxWWMVQ8+Y3rNr/AKrF9NQ1ggV1g4u56P61iJUwAofZQ5sec2wV/rIRC0TAoZmNR6xGbHVKQdJw/wByaOBVPN90XUW0rdCS6XK72uncDBMrEptJLndQgfEOyKLNJPGv0vvQzNiqOTLB3eLHXF94nEYF8AdijX4newhBJScpe2l7up4sIq4MFdI/PmN2IdGo/l7zErVPuK7qAbigKNral71HXF1js9xFWtSMztYkljTVUkxe06WRiWsfmU73ZniY3YxLUv5nN92Z4mOk/RLn9zlEl4CGgtJeA3Qo+XpB02Xid5iOjgx0xO8xHRx1mGgujjKs9ucqrsqlZgBlop4/GYBVa8aHBgScKGooY37kYp0AZlMk1ZqEqtRhNADE1F30jA4azXpixCKJnDIAJEtzRTmVAvBGe4cc+IwrSmUWtwooreRgAMTxSLwQTCmda3TnlgYVnttnIlqZd0uBRCFwHGlJUA6+MMK4VrSJSplmIDaNhfRaXlNWR+KDSprxVFddKdEa0/gWSbWGmGWFaovVbCgusU21xI2QXo4C4JtMlnCyUAwmXjhUEGW5BIJre016tc61xgxrFMr+ncdFyX+GMziqWjhlTjy/pE+IRHzGZ+3f7Er8MMbFMvJ6d+WnqSucPZixjuOyqbxoAd5I+RiLsfWcL0Clf5s+yM6ZY5l41tU2uoBJVT1BKmB/I/gm02aSyWi0ecOZjMJjqFIU0ot1c8QTnrj1zysNi8OdM+yT4rCv+0/XLPyURIuRm6Dqp4tEdL/1K7gD3CIoSdZ1LXgyh9qton69TbiIkbHzmm72nFfgwgkv0t1yz90VqAMgBuktGahbCWix3lZdIaEU40wMBXWKjOINYhevF1vVqOMMDVSTljUoMD0xo46r/Uqj4opm2oLypgX33lqe5TEmILkPLsEugGBoAKhnc0AAFQtImnB8sYiWtduiNe1zExbkP62Wf+8o+ERBrfK1zJVdmmLHs1xdjde2w9jGvZLTAwm1E9RbP6ksa+/fFC2quEtJje5L0S/aendEVR2PKCbRK9I+5prii9nXCylk60BcONebJRjNfq9RenACuqIypDFgXu3wOIgxSUCOUdrdPUNZi2TIVKgC6TmAS8xveY49feIsIpgcBzBizb/n3mFexHCnsazmXPzHjuiTVz9dsFHNGs/M9QhCtdRemXqoPv8AHoEDGeXqsjjMcGneqvu6mI1KMNvTboIrpWCLhKlsLx57Ka3B0A0JO0U2xpRCzyAihFyUUGvrJ1mJxYikmSjN4UH5tN9xvCNOM7hIfm033D4RepZ7c5LTAboeCZSYDdCjxUDHTE7zDXIKZMTDXI60BrkDng9K1u4nM1POD7ecAY0bkK5ChlJwRLBBCsKV9eZTlFqEXqEAkkA4CppSHmcEymCAywRLVkTPBWUIy561FI1LkK5FoZlm4Lly2LKpvGtWLMxNQgNSxOqWg+qIKuQTchXIlAa5FcxMU99PiEG3Iqnpinvp8QixG407RNu3iWVFwqxOW7V/WUDC0BuTJmzPaeir2OQexaQtGmndmF5lu3BnSoxIGQ3wdxzzV/mPyA7475RuuM7BQZ3qypS75h8BL+cS0M45zUXoRMe1yfCCCmsuf5R8oq9H7/a/fiBGaW1GiOu1TN3oflLrDeaqc5k9tzOB2oAINDNqWm8gdwrDMWGLMqjd8yad0KWwf93y9aTG6Gd2HYz0i+TZwvIlIvYD/KD4xK+Oex3AHwWFQbJjb7w7jQQqEuUjKJzVP66oZqjMovV/uIbRj9kPrXf9zEllkZIg6Qf+IgKiK44sNrm6tNwz7OuGrUZ1A110aDdrPeIdzicQxGJJwROk9PfugZHeaay8F/auKk/RJs9o98SVEqcKA0GyWvi2XhFc60LL5TLLrtN526santif9315U2cfrBfgAiaWVJY4ihSSKnMmpAxY4nri1KbBZcgzuUGSTzTUPM6X1hejM69kaaqAKAUAyAFIjcPOPd90Y/CFvtIakiQ0wc9mlBGF1SClGvayMQMRsoTYikttUhRzln4Rt14F7KblTUK8ovSmAFXC1rnjTOnTvoCQCSwqMjdqOg0wrFROkZ/CH+Xme6fCC72IAap1jDYdm6M9v8q+5/Exqv6yl7g5aYDdCgiWmA3Qo81LQtkhrkEFYVyN0oe5CuQRchXIUge5CuQRchXIUB7kK5BFyFchQHuRTaV5Pvp8Qg65A9sXBffT4hClTlsdLMAFTxcTkMNeuL2XW7990ff3wOpOlmcYKOLXblqrgItExFOHGbtPWxy7Y65RuzjMUdbmpanoX/UcO+LC7HJQPePyH3xHSk80bzU9g++GbKrTMNdKKPv74zUtXBOKctzuHF7NffDKBmqY844d543dAy20H9DLLnWx4i9bti3UDEvN3f8ASTaDmyuIOtq3j1Uifpf2ImzSoqzy1HT95YQMeEpWu0LX2Sn3GLZVhkriESvOIBY72OJgoOu0doi1JcM82+Wcmmt7qTD3qvzhaQnk2dz0sUFd9WJ7RGhpBtHbCvjaO2GmU1QA81eZQTAqSx+rU3r2wMaDi+yBjtphGiBDXhtEK8NohEFpRTalqpB1kDtYRZfG0RCawIwIzBz2EGNJLE4QltKYBZdomKUY3lnzCb4yQrqB51eqANPMU3UstruKyKp00wcSnGa7qpgLuvojorUpdSt4Lkaq4qCCCKVUjMbIA/uo39Jp3v3bt6/LrdrW7XRZVhUpcMyy2meFotjtIrpGINoblVJUVYesTWurHOHn2m2MpEqzuj+joZs1nTjEaQEKVIu441xwwjVl8GMooJ80Yk8tM2JY/qtpMUyfJ6UJhmMBMc5l2Gda14qDGviYA+RwbLlzNIqi+2DOcWIoTS9nSuMUAfmr7n8TGhUkit3DprqpsgBf8q/1/iMa+2f97T7kpaYDdCi+UuA3Qo402JpCpE6QqRqhCkKkTpCpChCkKkTpCpChCkKkTpCpChCkBcKvdl3qE3SGoMzQ1oI0KQzKDgYUOEneXUhiS1itBO24n4or/Lez/uNo+wn4o7nzGXzF7BC8xl8xewRrVPtNMenD/lvZ/wBxtH2E/FEpfl5IXk2K0jcqjwaO28xl8xewQvMZfMXsENU+zTHpxv8AiFK/dLX2L+OF/iHK/dLX2L+OOy8xl8xewQvMZfMXsESynFzPL6Swo1jtRGwqp8Wiv8t7P+42j7CfijuPMZfMXsELzGXzF7BFjKY7NMenD/lvZ/3G0fYT8UOnl1ZwaixWkHaEQf6o7fzGXzF7BC8xl8xewRdWXtNMenG/4hyv3S19i/jhf4hyv3S19i/jjsvMZfMXsELzGXzF7BGbapxjf2gyjgbJaiNy/jir8t7P+42j7CfijuPMZfMXsELzGXzF7BFjKY7TTDhvy3s/7jaPsJ+KH/Liz/uNo+wn4o7jzGXzF7BC8xl8xewRdWXtNOPpxv8AiFK/dLV9lPxQv8QpX7pavsr+KOy8xl8xewQvMZfMXsES5Wocb/iFK/dLV9lfxRZZ/LSXO9ClmtCX6gFlUKCdZo0dd5jL5i9gh1saA1Cr2RLlaPKXAboUW0h4lD//2Q==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utoShape 4" descr="data:image/jpeg;base64,/9j/4AAQSkZJRgABAQAAAQABAAD/2wCEAAkGBxQTEhQUEhQUFhQWGBcYFRYWFxgVGRgYGBcYFxYVGBcYHCggGB0lHBcXITEiJSkrLi4uGB8zODMsNygtLisBCgoKDg0OGhAQGywkHyQsLCwsLCwsLCwsLCwsLCwsLCwsLCwsLCwsLCwsLCwsLCwsLCwsLCwsLCwsLCwsLCwsLP/AABEIAM8A9AMBIgACEQEDEQH/xAAcAAABBQEBAQAAAAAAAAAAAAAEAAECAwUGBwj/xABNEAACAAMEBAkIBQkHBQEBAAABAgADEQQSITETQVFxBSIyUmGBkaGxBhQjQmJyssFzgpLR0hYkM0NTVJOi8AcVFzTC4eJjg6Oz8dNE/8QAGQEBAQEBAQEAAAAAAAAAAAAAAAECAwQF/8QAJhEBAAIBBAIBBAMBAAAAAAAAAAERAhIhMUETUQMyQmFxBCLwFP/aAAwDAQACEQMRAD8A4Ww8FtaraZCtdaZMnUJBbkh3yGJrdp1xKd5M2hZUhzLm6Se8xFkGU6zPRhTWhxIN7Z6phuD+FfNrbp1AYo86gvUrfExK1Gy/Xqg/g3yymS0lJMBnBBaFdnmtfdJ6qrKHzQi4CDjmY5bPPEQxpnA1oVrrSZoa+JdCjA3yLwTLMjHdFKWWmjM29KlzK0mFCwug0ZgoxahwoI6aV5eTZbuZSKq6GXJkqzGYZRlBllzrzcqYFdxXDlDZGL5TcNG2TjMYKguhEReSigZDexZt7QSoG8L+ScyXPMizs9qmKgeZo5LrcDKGWta1qG+UZacDWgymnCRNMpa3plxrq3SVapphQgg7KYxvp5ZAzZ7zJIZJxszFFmtLKvZhSWb6ipBqagjZSlINtHlqmglPcVrUwt16juiSjaZzHGXS7MqrVGOrGsNmtMOSm8Ez1lpNaTNEuYQJblGo5OQU0xJ1bdUXv5OWsOJZs08OQSF0bVIW7UgUxAvLU9IjobP5dUaWdGqOXshnzC7zEK2UrcKSMAnJBNDjQ0pWCOHvKizy0WXZGv1lW2WzB5xuedNLYMHmqrEi4TSlBWlSamCaYckeBLSEMzQTdGpYF7jXQVN1qmlMDhvjQ4K8lJ72mVJnyp0kTROukyyCTKkzJl0AjEkoB1wVL8rhoBKaVWZ5uLLpRNYLog4dToqXS+GJ1xqcM+XMtbVMazSw0s2idOLtMc6RnkTLMrKGHowEmE3aZgZCGyxjDlJnAs1EmaVJsuajSl0RlNU6WoFWyU4YD1q4Q0ngSd5zKs0xGlTJjy0o6kFRMYAMQaYCteqNqxeWzyllhJaVlpY0BZiQfNNJQkU9bSHXhQZwDZeHklW1LVKlEBCWEt5pmcYqwJvkVpVq0pqglQtt3kfOlSrbNcgLZJqSjh+kvuFvrjgoVpba8HHTGefJ+1C4TZp/Hpc9G3GqCwphiaAmnRGs3lrNaSslwrKtmNnBJxLXkKz25zASpa09mNvgny7lNaVabLEpXm6afM0sxxfWRMlC4lKoDfGWW4YNiolxjcBWkTDKMibpFW+UuNUJzqUy6YlwfwLMnSZkyUQzS5kpDL9Y6YlEcHKl8BT7wMblk8tlQoBZ6yUkmUsl5xmBgzmYwnF1OkW8cBQUAwIjL8lvKJrFOeagVr0tkuk8UEkMjU2q6qRuhsVAjhXyQmyGtCswJkzZUlLqsTPect9VlAexVozj5P2rSGV5vO0oAYpca8FJoGpTInCuUbEjy2mqLCKK3md84n9LeUywWIxBWWboI3xC2eVtZTyZUvRyjI0CVms7qDOE5mZyKvUilMAAYbExALh/gFpBUoHeUZch2mFeKHmyw9yow14DOkYsdLw/5V+dSJUl5SjQhBKcOai6iy3DLSjXroO0bSMI5zDaIkpMekYUSqNohVG0QSkYUWSnAYHA0INDkaGtDGtM4ZQkm6dWBK0IDXqGi6shsG0wKYsPSNeXwwoI4laGuJFTgRWoGDGuJ9kRRI4QQKVaWhBvY4VFXDClaigpkQeyG4zoUa8vhSUCCJQXAg3WAqMKDKo+cRbhNOMwlqHYAV4lBi1aC7hW8BuURLkZUKNqfwyjnGWuJqcRj1UpqTsik8IyjWspKcYACmAYkgZZioFd5xwpRlwoevSIUChdvs66WZgOW/xGKNCNgjQ4QX0s333+IxRdiWobQDZC0I2CCbsK7ADaAbBC0I2CDbNZWmMElqzMclUVJ/rbHqXkL/Z1INJtqZZzZ6EchOiYDi56CAN8WN5axwmXkLWagBK0ByJFAdx1w2gGwR9azLIjS9GUUpS7doKUpSgGQwjw3yl8jZcuY6KTLKtmBVSh5L3dWoGmwwyim/FM8PPNCNghaAbI0+EuDXktdfqYYq24/KBbsRymJjkNoRsELQjYIJuw12FoH0A2CFoRsEEXYV2FqH0A2CFoRsEE3YV2FgbQDYIWhGwQTdhXYWBtANghaEbBBN2FdhYG0A2CFoBsEH2KxtNmLLTFmNBqG8nUAMYvtfB6KQsqaJzElSqI4x9mo443RLS2ToRsELQDYI0BwfNvFNFNvilVuNeFcqrSoiz+6pujaYUYKjhGBBDBiCcqdFN5G2FlsvQjYIWgGwRoTLBMUgNLmAkVAKMCRmSARl0w0qwzGpdlzGqARRGNQTQEUGIrri2WA0I2CFoBsEaVmsBeXNmVAEoKSKZ3muimyJNwcxuaMPMLIGIWW+FSQBlxhhyhgYWWy9CNghaAbBB6WGYb1Jcw3eXRGN33qDi9cRNmYKHKsEOAa6bpOwNShhYD0I2CFBF2FCyxtvX0sz33+IxRdg23L6WZ77/EYouxm1U3YM4I4Le0TVlpQV5TNgqDWzHUPE0AiNnszOyoilnY0VRmTHrXklwZLskm4aaZ6GaTrIyRTrVceTniScYW6fH8eqV/BXkxIs0sJLFWwLTSKszU8MTxcMNXrQUZZUgtqymISKDaSMVHavTDPhyDd6M1PVq6sNtYlItxB44p0jjDt1bzgIzqiZeuNuGrY+GZi4ONKuploH7OS3URuOcYHltMEwLMlq2AYMSpFQRgOnEnKNlZKPxlwJ9ZKY761DDpYbqQJwgjXSCEYbalT2UNd9Y3c1UlRdw8+4Qs6zEukVFBvw2EZGOYtvAjoLycdegcYdXrdXZHVW2WUJG+m4w6sKV/r+v9o5zlSZYRlG7zyfOVczjs1wFOtxPJw8Y9CtfB8t6FkBYDlZHt19cAPwfTkqjDYQoPaBQ90dMcsZcJ+GnBtNJzY9sX2S00NGOHhHWOoHKkhekqKdtKQ6qh9RMqjAauqO2mE0saFHsnkBbZM2UZUyTJMyUKglEqyajljTIndHVTbLZ15UiSBUAnRpheyrxcunKM+L8saHzjCj6OnWKSAaWaUaZi4goNuIis2OXWnmkmufJl/dGo+CZ7TS+daQo+hWkShd/NZXGNBxZedCaZYZGJy7HLJFbLKFSRyZZxFejoh4J9waf9TwDgy2GTNSYtCVORyIIIIw2gmNCy2+zypgeUk0Ah1YM61VXUr6NgMxUkE7BHuPmMn9hK1/q01Z6oitjklQwkSrpAINxMjSmrpieH8njeKz+HVuMiaSmh0SuzAuePfJYjVmABFkzykF4sFNTOkzaMRQiXLuFT0k4x7M/B8of/AM8quoXE+6KfM5daeaytvJl/d0RY/jzPaaIeQDyglqUCrNZAZpYzHBf0q3SqmlABn0xRN4bUI6Sw6jQy5SNeAbiPeLNTbUigj2UWSXj+aysM+LL+6IypEtgCLLKowqOLLywxy6RD/nn2miHiPBNrlok5JocrNCDiFQRda962GyCZnDS6MogYEyJUkGoB4k5phNRqKtSPbBYZOHoJWOXEX7oibJI4voJXGJA9GuJAJOrYDGfD+WvG8jHlQl5zdYVmCYpGjJro1l0a+DTk1qNpjNtfCaPZ0lXSZimoY3aKOMSq3QCQb2Ryj3L+7pX7vK+wn3RmeU9hlCxWlllSgRKcghFBGGYNMIT8Nbp43hd2FFwWFHFKHW5fSTPff4jA5EHW1fSTPfb4jG95LcAF2E6ahKDFFOF46mIOrKldeOyJllEbumOGqVnkhwU8r07oQSKIDmAc2IO3DcN8dNNtVeUM9uvr17hGmgWlSrDqqO1K+Ih9FLeoUg7Rn2jPtMebLKZm3qxrGKZQbYSOg4jvx6hFku0sMxXpHz+6LpnBpHJNB1U/rdFYszj1QdlM+oHKETLdwKs81CdjHYSjHpPREraGpg5PvAHsOHfA4pk4ptDDDrbKGdUpg9NzYd8eiMooY9ss9TVqGnRGVOk3TUcmN2cqc6u8wK0quYw6dccpkmWWBe3eMRmSo0jZB6td39ZQNPsrDPLo/qvhEiWWa0CTrArYjitnUbdpGXzgyc4Ge4DadQA1noje4M8mqoZtpYy0GJSoU3dsx/VHQKHp1DthGUzszMuRs1pmSHvg0eXxr6YgDa3NB1hsNket8AcPSbVLBVlvEUZCQbtcx7Us446vDnrJPm2hdFwcok2cZ2grSu3RLmTgeMRXA0ja8nOA5NlqoFZnGJmNizA4sw6ceMusGsen9s02JJKMErtEstnXMyHO7FTrA7SBqp9Suo65Z7/6EQnSKgqRhgCK/ZxzpWlGzBipJxU3ZlTU0Dc4jKtOTMGHQ1MNgRsvK20S76lRhfxU61mLj3EV6jEZM6+t4ChONNjrg6d1O2LSc6nA0vEfyzB3A7KdGI8wFXrlfIVtizQOI+5hRTvWLKVa4mmOoEMPdbP5nsiiyJRHl65ZIG7lS+4gdUX110wxNOg4TF6jjFPImKdR9G2/lSm72G9oC9zyDqr4qYQHGO4fOERRSOYa9QN4U+rh1RIjjb18D/yjcMgrZUSXpmQQN7NQd7Ra3FrT1Vw78O4RC2fox9IndNEWzRg/V4CJ2plWhA5q/wBeEUKPSSxzZbHrJVfvi+cOX7oHXxvvEVrjObolp3s/3CEwgmMXynH5hafopnwxtCMbyl/yNp+if4TG54lmXh4WGglUwho8NuNNRmCT2ZkDgO1FY0FbxxyNdxjpbF5USvXDSz0io7VBp10jnbYnpH95vExTcjnljGXLd09Ak+UMlspssn31J7yTBQtyPndYfa8aAdkeZtZwTUjEZHWNxzEaNn4UmLS8JU4DIT5SzSN0zCZXpvRnxR7ajN6CjL6rMNxr8XF7BErzDJlYa64drDPqEcjZuHJBPpJU+T7UiaJq9cueKqOhSY2bCZU4gSbfJqcAk+W0qZs9Zhe6hDw5dVLpGctY2vajdVCOoDHuhjapeuoP0Z+6LfyQnnHzqV/Abx00Unyftq5CS3SJjAnqKfOHh+SOmtQW0T1OVT9Vh4iM2dXZTfGyeArafUlfWm/chh08lbU3K0CfWaZ3XR4xPF8k9MzlfTClim+HlS3nPopIvOc+agPrufVG/E0oBHV2byPloL9pnFwMWApJlU9rEtTe1OiCLO7TF0dhRbPZ9c7RhajXoJVBX6RhTWA2cdsP4085JF8ypZbLYQsuVJE21Mouoihpsw0pfdzyFrXjMQNlcojK8nXtDCZbyrUNUsyfoZZzBbXNcc44bAI2+C+CZUgHRrxmNXdjedzznc4sYNpHsGTbeD7vHkqPaljAMNq7GwG+m2hAL2kMt5MWU3hqN5TUqdhOIPvnVSvRmMfhqwj9MmDL+kp6yayRrK51zoCI5541vDeOXUrZcxWW8pqlN3EODDoKmu7KGtcosrr6xF2vtjGW/Xh1gRnS52ia9WiNyjqVsg+7U3+0agGqmGVOgYlK7Rmp1jthjNrMUrkzwy36U9Yg6vVmoR0GtemHn2e8Cm2qV1igvyzvGEUTDca9UXWIvbAxwD+64op2Gh2wQD8qV6DxCevinqiwiuyzbyqxzN0kdLcSYOo4xC3J6JtoRqe9KNUPzhSCAzocLxZl92YeMN6zBQ7Lwi84566V+sLjDqbGEcHErFxYHUy17D/y7ogowl7cj9k17wIr4ObiSq5qCh95KKe9TFyjBfeP+qNRLMwE4QHopvQajquv4xdNHL6j4fdEOEh6Kd0kDtCD5xbOHL91fFj84dnStxyveXs4v+8VWUVecfbA6hLQgfzHtgieOX7qnvb7hFUkUmzRtuP2gp/oi9wdLqRh+UD3rDaSP2UzuBEbxEYHDA/MLR7k35x0r+sy5Ty8iRMIUEImEKPnMDrXL9I/vN4mKtHBtqTjv7zeJirRxlQ9yFcgjRwtHCwPciLSQcCARsMF6OG0cLErBb58g+hnTZfsq5Kfw2qndHS8H/2hWpMJqSpw2islqbagMpPUI5jRwtHGo+TKFiZem2D+0GyvQTNJJb21qv20qAN9I0rZ5VWZFQrNSa0w3ZSSmVy7E0woaAVzJIAjyG5BPA0oC0yDT9bL+MR1x+aZ2a1PQLdIabMpbLpXi3ZIqZCscQHJHpX2FgBgLqg4xoSpJXkO6DVxqruAaoG5Qd+uDZsirzKglWu6rwOGIZNfVjFC2L9m7DcRNXdjR6dFaR1+SN9nTCdjra5y53JnRQy2p0Z3uwCL5PCasaEOrbCKiuy8tV74EuzBhRH6FNxuuW1K9bRDzha3WqpNRdcXailCBUUOHNHXGbmGqiWjJ4RRqY0JJFDtBpmKjPCtc6jMEQQjAioII2ihEYs2yKQRQgEEHEjO9Q1apY1djq8KSlF15L0qSTVK4nYvqjIDPKsWM57TTCE2xBHKClxlvqD6oqFZd1SOonZSBldpGBJMrDGnGl0yPSAQekAEYhcNSTIoSWvszUvMVYkgZIAFAUZ9sTnJUNUCt12IzpkVB6cPiiafTWr2gQHBwBBBNMwdUxOkHAjfWBZFVZpbG8BipzLIwOe00U16UB9aFY0MtmQVIR6AdFFI7nC9VdUWORpJZ1XWWvutLZT9nHrML7RC3LxbxzTEnaAQk3tQht4GyCFFcD0g/Wqp/mWvXDTJVVK6iCp6w8r5LFdimXklttCE7zo27rzRezorOeO/SZUz+ILh+E9pgnZ77f6jA0oelfoEkf8AmmU8ILHK+ufgJ+caxSQlsFVA585R1K9T3JFz4hvaag6qA+DdkVsKzJK7NJM7OKP/AGReg5PvN28b/eLCK53rnoCjfifFgIqQenf6OX8UyLVIotcgC7Hv+ZPVEeDkJUuwo0w3yNgI4q9S066w7g4hfSOf4VH5haPo5vzjo6Rg8LoRYJ4P7OZ31MdZ+iXKeXlSphCghEwEKPl2zQ+0y+O/vN4mKtHB1pTjt7zeJirRxLWg2jh9HBGjjJlS2C8mYHwExuVU3uMyA1DGlSKDAGnRFjdaRn2aZV7pI5RFCMSElhK11VDRU0mbUmjVyJwNRfrxBeFOLTZ2wQyTyubAkUpRRnLbjZYNeC9ArDlptTdDmi4AqAKBAQcgb96op/8AY1EyI2aXMv8AGrdujOg41BU0FcOvOvRB2iiuy6Rnq15U41AQBXjECuvk0PjFh4NlHOWn2RGZkotFBPBUv84kfSy/jEDf3ZK/ZJ9kRfwdwXJ08msqXQzZdeKOcIuM7wU9YtU1VfjFATlea4TuMU2W2y5oLy5iTFBKlgVYBhyl0kskAjZFM7gKy1I83k/wVYddB90D8C+TdnsqMlkTRAsXOhmNW81MSkwlaYAUOQGEe7J1jhrEVGsjpAmr1EcY9cQZQcMCDmoINd6TMurGKSJi65bdLXpDdZUEMdwES07kfo2Yew8uYOu/Qxi1pE8HytctB/2iO9TQRV5hj6N2HQraQdYchh1GLBbUGDEIdj35HZXA9UWTLWlaMx2gMgcHEDi3RxsSBht3w2XcPoJoyuHo0bp2m68SV5mV2VtppCB2CVU7oIlzVOCsrGgNFvVoQCDQE4YjtET+1/5vuhRYeTJIrU1ZySTQrViFWoU4hVVQMf8A7TwklFvr6pZvq1uMenizGp7qwVNIUEtRV1k+jB95mN6m6Bpr6VSADcagZ6XQVz0cpTi1cq5Y66UCeKIEq1SDtNf5kYfEYFsS+jA2Ar/NMQd4WCStFO0Bu1Zag94iqx4XvpZn/vqPjMOxWjUmt7SofsTbx7pogxcx0F2PUSvz7oFnpRpZ1VuH3Xvy/FZcXGp3kU62F0/zgfaiwShJHpV2iTj0XmH4T2RcowT3vxRVY5gvz2OdUPTc0alQBvv9dYIu0CA51x7DWNY8JIW0ybyso1h5f2hVfEDri+xzb6KwwqBhsORHUajqhTMpnQa9iqflFdnF2bMTU1Jg6CSVcdoB+uYcSnQmMfh4fmc/6N/CNqkZHDo/M5/0b+Ebn6ZYl5gqYCGgpEwEKPlMD7QnHb3j4xXcg2fL4zbz4xXo4jQa5CuQTo4xpNpYLevm/QaQOvElMXAJwpQCpFK4gA9JsRY0LkK5ADWyaVqFUYUHFYm8ZbOGGOVVGHtdqPCLY0uMAtaAGtAitpKg0ukkrTozzi6ZB9yFcimx2lpjml24L2NDVqOVWhrTVWD9HGZ2A1yLrAnppP0sv4hE9HFtjT00n6WX8Qi48wPRXPGNL1RSt0jDeCaRBzzj9tctzDCKJlkV5swtLDEXaHIjDUcx2w/mZHIacg6GEwdj3j2R9LLlvGbheldVaew4YfzZdUJ0JzBPvIrdl3GB3lvrmyz0zJJ8Qyw6yZmYMhtwdO8M0ZaTLDKoA2XivVccUin+7hUkBxUg+qaEZXeNQbqUxid+aM5bH6OYj/8AtpEQ7fsH61lHvVxEmjdBODUHPyIAo4ABu1pc42NxcycofzBNhO8Tm8WiWkb9g32E/wD1hjNbXJcf9sHwmGGy7nlWBFNVlqDzllqp7XJi2uPT0G++6uSRTpx+zf8AgMfnSHM5yKCU9PaKSkHUCXp1Q2TdOYwUEtQKvK1hVGN3pYnP+q1WZCJZLYMRMcjWDMa8q7xl1QkkE0ZyrBcVUC7KQ6mxxmEbct0ECnSQTXpdtVBqAp3bMwF4TwUnmOHO5JiTD3EwUZdcNpmL2ksPCKOETSVMrjxHqNrOKKg2nV2QRLFCK6mx6pVCe2L2dALQCrBxk4CsOiZW4eqZUbphjQDXmU6qVG84eFR1mA7ePQttEuWBvLYd4EGSxRutl7eOOzERY5J4QfkzDqN6nUtPEGK536eWdqTB3yyPnFqiqIOdSu7M+FOuK341oA5ksk73YBe5GiygqkY/DJBsc+mPo38I2aRh23/JTvcmeJjcx/SZYnlwiJgIUEomAh4+SyPnS+M28+MQ0cGzZeJ3nxiOjjeloJo4VyC9HC0cTSMzhBykstWlCuJyALAHPorAlpt5DES7rCgIN7i8maxoVH/Tpnr7d0yoYSRsixAxrDbjMmFbtBQnlLXC7mta43tmQGdRFzcGKTW9N/jTfxRqCSM6Q+jhP4GT/da86d/Gm/iidn4LXSSuNO/SJ+um84e3Gno4eUnpJX0ifEI1jdwN+XwSmkmC9aSOLlaZ+z6SsV+SvkzLsMppUnzhlaY0wmZNDEFqVAoQKYDpzJrWDploVJsy8XWt3FVLClNdFIHXEhbUPI0s07UrT7XFXqrHvzmLXCNhF4jW46GUMO1fvhgan9Wx6eKeyhijTsP1M8bmRu6+YZ7ehwdiPpZTDvIAPVGLhuhRlewv1TQ+AhXPZmdT18WiqzzVcVUXxtRww6qthupFt32Zn2/+cVCoebM+0PxQrnszPt/84jNYAVIcAZkvdA6ywit56CoJIu0vVm0pXKvHwgLtGea/8Q/iiDpTEhF6WN49/wB8SVKioWoOVXLA9OZEIi7jSWg2n7qDxgInHHEkeswoo6Quv+sYpnTgovVNDQA0q7k5Kg1D/wC4ZxFrarcis4+zhLG9+T4nohpUs10jsGbK9kksHMSwczqva+6JaopIYkFwAVxWWMVQ8+Y3rNr/AKrF9NQ1ggV1g4u56P61iJUwAofZQ5sec2wV/rIRC0TAoZmNR6xGbHVKQdJw/wByaOBVPN90XUW0rdCS6XK72uncDBMrEptJLndQgfEOyKLNJPGv0vvQzNiqOTLB3eLHXF94nEYF8AdijX4newhBJScpe2l7up4sIq4MFdI/PmN2IdGo/l7zErVPuK7qAbigKNral71HXF1js9xFWtSMztYkljTVUkxe06WRiWsfmU73ZniY3YxLUv5nN92Z4mOk/RLn9zlEl4CGgtJeA3Qo+XpB02Xid5iOjgx0xO8xHRx1mGgujjKs9ucqrsqlZgBlop4/GYBVa8aHBgScKGooY37kYp0AZlMk1ZqEqtRhNADE1F30jA4azXpixCKJnDIAJEtzRTmVAvBGe4cc+IwrSmUWtwooreRgAMTxSLwQTCmda3TnlgYVnttnIlqZd0uBRCFwHGlJUA6+MMK4VrSJSplmIDaNhfRaXlNWR+KDSprxVFddKdEa0/gWSbWGmGWFaovVbCgusU21xI2QXo4C4JtMlnCyUAwmXjhUEGW5BIJre016tc61xgxrFMr+ncdFyX+GMziqWjhlTjy/pE+IRHzGZ+3f7Er8MMbFMvJ6d+WnqSucPZixjuOyqbxoAd5I+RiLsfWcL0Clf5s+yM6ZY5l41tU2uoBJVT1BKmB/I/gm02aSyWi0ecOZjMJjqFIU0ot1c8QTnrj1zysNi8OdM+yT4rCv+0/XLPyURIuRm6Dqp4tEdL/1K7gD3CIoSdZ1LXgyh9qton69TbiIkbHzmm72nFfgwgkv0t1yz90VqAMgBuktGahbCWix3lZdIaEU40wMBXWKjOINYhevF1vVqOMMDVSTljUoMD0xo46r/Uqj4opm2oLypgX33lqe5TEmILkPLsEugGBoAKhnc0AAFQtImnB8sYiWtduiNe1zExbkP62Wf+8o+ERBrfK1zJVdmmLHs1xdjde2w9jGvZLTAwm1E9RbP6ksa+/fFC2quEtJje5L0S/aendEVR2PKCbRK9I+5prii9nXCylk60BcONebJRjNfq9RenACuqIypDFgXu3wOIgxSUCOUdrdPUNZi2TIVKgC6TmAS8xveY49feIsIpgcBzBizb/n3mFexHCnsazmXPzHjuiTVz9dsFHNGs/M9QhCtdRemXqoPv8AHoEDGeXqsjjMcGneqvu6mI1KMNvTboIrpWCLhKlsLx57Ka3B0A0JO0U2xpRCzyAihFyUUGvrJ1mJxYikmSjN4UH5tN9xvCNOM7hIfm033D4RepZ7c5LTAboeCZSYDdCjxUDHTE7zDXIKZMTDXI60BrkDng9K1u4nM1POD7ecAY0bkK5ChlJwRLBBCsKV9eZTlFqEXqEAkkA4CppSHmcEymCAywRLVkTPBWUIy561FI1LkK5FoZlm4Lly2LKpvGtWLMxNQgNSxOqWg+qIKuQTchXIlAa5FcxMU99PiEG3Iqnpinvp8QixG407RNu3iWVFwqxOW7V/WUDC0BuTJmzPaeir2OQexaQtGmndmF5lu3BnSoxIGQ3wdxzzV/mPyA7475RuuM7BQZ3qypS75h8BL+cS0M45zUXoRMe1yfCCCmsuf5R8oq9H7/a/fiBGaW1GiOu1TN3oflLrDeaqc5k9tzOB2oAINDNqWm8gdwrDMWGLMqjd8yad0KWwf93y9aTG6Gd2HYz0i+TZwvIlIvYD/KD4xK+Oex3AHwWFQbJjb7w7jQQqEuUjKJzVP66oZqjMovV/uIbRj9kPrXf9zEllkZIg6Qf+IgKiK44sNrm6tNwz7OuGrUZ1A110aDdrPeIdzicQxGJJwROk9PfugZHeaay8F/auKk/RJs9o98SVEqcKA0GyWvi2XhFc60LL5TLLrtN526santif9315U2cfrBfgAiaWVJY4ihSSKnMmpAxY4nri1KbBZcgzuUGSTzTUPM6X1hejM69kaaqAKAUAyAFIjcPOPd90Y/CFvtIakiQ0wc9mlBGF1SClGvayMQMRsoTYikttUhRzln4Rt14F7KblTUK8ovSmAFXC1rnjTOnTvoCQCSwqMjdqOg0wrFROkZ/CH+Xme6fCC72IAap1jDYdm6M9v8q+5/Exqv6yl7g5aYDdCgiWmA3Qo81LQtkhrkEFYVyN0oe5CuQRchXIUge5CuQRchXIUB7kK5BFyFchQHuRTaV5Pvp8Qg65A9sXBffT4hClTlsdLMAFTxcTkMNeuL2XW7990ff3wOpOlmcYKOLXblqrgItExFOHGbtPWxy7Y65RuzjMUdbmpanoX/UcO+LC7HJQPePyH3xHSk80bzU9g++GbKrTMNdKKPv74zUtXBOKctzuHF7NffDKBmqY844d543dAy20H9DLLnWx4i9bti3UDEvN3f8ASTaDmyuIOtq3j1Uifpf2ImzSoqzy1HT95YQMeEpWu0LX2Sn3GLZVhkriESvOIBY72OJgoOu0doi1JcM82+Wcmmt7qTD3qvzhaQnk2dz0sUFd9WJ7RGhpBtHbCvjaO2GmU1QA81eZQTAqSx+rU3r2wMaDi+yBjtphGiBDXhtEK8NohEFpRTalqpB1kDtYRZfG0RCawIwIzBz2EGNJLE4QltKYBZdomKUY3lnzCb4yQrqB51eqANPMU3UstruKyKp00wcSnGa7qpgLuvojorUpdSt4Lkaq4qCCCKVUjMbIA/uo39Jp3v3bt6/LrdrW7XRZVhUpcMyy2meFotjtIrpGINoblVJUVYesTWurHOHn2m2MpEqzuj+joZs1nTjEaQEKVIu441xwwjVl8GMooJ80Yk8tM2JY/qtpMUyfJ6UJhmMBMc5l2Gda14qDGviYA+RwbLlzNIqi+2DOcWIoTS9nSuMUAfmr7n8TGhUkit3DprqpsgBf8q/1/iMa+2f97T7kpaYDdCi+UuA3Qo402JpCpE6QqRqhCkKkTpCpChCkKkTpCpChCkKkTpCpChCkBcKvdl3qE3SGoMzQ1oI0KQzKDgYUOEneXUhiS1itBO24n4or/Lez/uNo+wn4o7nzGXzF7BC8xl8xewRrVPtNMenD/lvZ/wBxtH2E/FEpfl5IXk2K0jcqjwaO28xl8xewQvMZfMXsENU+zTHpxv8AiFK/dLX2L+OF/iHK/dLX2L+OOy8xl8xewQvMZfMXsESynFzPL6Swo1jtRGwqp8Wiv8t7P+42j7CfijuPMZfMXsELzGXzF7BFjKY7NMenD/lvZ/3G0fYT8UOnl1ZwaixWkHaEQf6o7fzGXzF7BC8xl8xewRdWXtNMenG/4hyv3S19i/jhf4hyv3S19i/jjsvMZfMXsELzGXzF7BGbapxjf2gyjgbJaiNy/jir8t7P+42j7CfijuPMZfMXsELzGXzF7BFjKY7TTDhvy3s/7jaPsJ+KH/Liz/uNo+wn4o7jzGXzF7BC8xl8xewRdWXtNOPpxv8AiFK/dLV9lPxQv8QpX7pavsr+KOy8xl8xewQvMZfMXsES5Wocb/iFK/dLV9lfxRZZ/LSXO9ClmtCX6gFlUKCdZo0dd5jL5i9gh1saA1Cr2RLlaPKXAboUW0h4lD//2Q=="/>
          <p:cNvSpPr>
            <a:spLocks noChangeAspect="1" noChangeArrowheads="1"/>
          </p:cNvSpPr>
          <p:nvPr/>
        </p:nvSpPr>
        <p:spPr bwMode="auto">
          <a:xfrm>
            <a:off x="1676400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AutoShape 6" descr="data:image/jpeg;base64,/9j/4AAQSkZJRgABAQAAAQABAAD/2wCEAAkGBxQTEhQUEhQUFhQWGBcYFRYWFxgVGRgYGBcYFxYVGBcYHCggGB0lHBcXITEiJSkrLi4uGB8zODMsNygtLisBCgoKDg0OGhAQGywkHyQsLCwsLCwsLCwsLCwsLCwsLCwsLCwsLCwsLCwsLCwsLCwsLCwsLCwsLCwsLCwsLCwsLP/AABEIAM8A9AMBIgACEQEDEQH/xAAcAAABBQEBAQAAAAAAAAAAAAAEAAECAwUGBwj/xABNEAACAAMEBAkIBQkHBQEBAAABAgADEQQSITETQVFxBSIyUmGBkaGxBhQjQmJyssFzgpLR0hYkM0NTVJOi8AcVFzTC4eJjg6Oz8dNE/8QAGQEBAQEBAQEAAAAAAAAAAAAAAAECAwQF/8QAJhEBAAIBBAIBBAMBAAAAAAAAAAERAhIhMUETUQMyQmFxBCLwFP/aAAwDAQACEQMRAD8A4Ww8FtaraZCtdaZMnUJBbkh3yGJrdp1xKd5M2hZUhzLm6Se8xFkGU6zPRhTWhxIN7Z6phuD+FfNrbp1AYo86gvUrfExK1Gy/Xqg/g3yymS0lJMBnBBaFdnmtfdJ6qrKHzQi4CDjmY5bPPEQxpnA1oVrrSZoa+JdCjA3yLwTLMjHdFKWWmjM29KlzK0mFCwug0ZgoxahwoI6aV5eTZbuZSKq6GXJkqzGYZRlBllzrzcqYFdxXDlDZGL5TcNG2TjMYKguhEReSigZDexZt7QSoG8L+ScyXPMizs9qmKgeZo5LrcDKGWta1qG+UZacDWgymnCRNMpa3plxrq3SVapphQgg7KYxvp5ZAzZ7zJIZJxszFFmtLKvZhSWb6ipBqagjZSlINtHlqmglPcVrUwt16juiSjaZzHGXS7MqrVGOrGsNmtMOSm8Ez1lpNaTNEuYQJblGo5OQU0xJ1bdUXv5OWsOJZs08OQSF0bVIW7UgUxAvLU9IjobP5dUaWdGqOXshnzC7zEK2UrcKSMAnJBNDjQ0pWCOHvKizy0WXZGv1lW2WzB5xuedNLYMHmqrEi4TSlBWlSamCaYckeBLSEMzQTdGpYF7jXQVN1qmlMDhvjQ4K8lJ72mVJnyp0kTROukyyCTKkzJl0AjEkoB1wVL8rhoBKaVWZ5uLLpRNYLog4dToqXS+GJ1xqcM+XMtbVMazSw0s2idOLtMc6RnkTLMrKGHowEmE3aZgZCGyxjDlJnAs1EmaVJsuajSl0RlNU6WoFWyU4YD1q4Q0ngSd5zKs0xGlTJjy0o6kFRMYAMQaYCteqNqxeWzyllhJaVlpY0BZiQfNNJQkU9bSHXhQZwDZeHklW1LVKlEBCWEt5pmcYqwJvkVpVq0pqglQtt3kfOlSrbNcgLZJqSjh+kvuFvrjgoVpba8HHTGefJ+1C4TZp/Hpc9G3GqCwphiaAmnRGs3lrNaSslwrKtmNnBJxLXkKz25zASpa09mNvgny7lNaVabLEpXm6afM0sxxfWRMlC4lKoDfGWW4YNiolxjcBWkTDKMibpFW+UuNUJzqUy6YlwfwLMnSZkyUQzS5kpDL9Y6YlEcHKl8BT7wMblk8tlQoBZ6yUkmUsl5xmBgzmYwnF1OkW8cBQUAwIjL8lvKJrFOeagVr0tkuk8UEkMjU2q6qRuhsVAjhXyQmyGtCswJkzZUlLqsTPect9VlAexVozj5P2rSGV5vO0oAYpca8FJoGpTInCuUbEjy2mqLCKK3md84n9LeUywWIxBWWboI3xC2eVtZTyZUvRyjI0CVms7qDOE5mZyKvUilMAAYbExALh/gFpBUoHeUZch2mFeKHmyw9yow14DOkYsdLw/5V+dSJUl5SjQhBKcOai6iy3DLSjXroO0bSMI5zDaIkpMekYUSqNohVG0QSkYUWSnAYHA0INDkaGtDGtM4ZQkm6dWBK0IDXqGi6shsG0wKYsPSNeXwwoI4laGuJFTgRWoGDGuJ9kRRI4QQKVaWhBvY4VFXDClaigpkQeyG4zoUa8vhSUCCJQXAg3WAqMKDKo+cRbhNOMwlqHYAV4lBi1aC7hW8BuURLkZUKNqfwyjnGWuJqcRj1UpqTsik8IyjWspKcYACmAYkgZZioFd5xwpRlwoevSIUChdvs66WZgOW/xGKNCNgjQ4QX0s333+IxRdiWobQDZC0I2CCbsK7ADaAbBC0I2CDbNZWmMElqzMclUVJ/rbHqXkL/Z1INJtqZZzZ6EchOiYDi56CAN8WN5axwmXkLWagBK0ByJFAdx1w2gGwR9azLIjS9GUUpS7doKUpSgGQwjw3yl8jZcuY6KTLKtmBVSh5L3dWoGmwwyim/FM8PPNCNghaAbI0+EuDXktdfqYYq24/KBbsRymJjkNoRsELQjYIJuw12FoH0A2CFoRsEEXYV2FqH0A2CFoRsEE3YV2FgbQDYIWhGwQTdhXYWBtANghaEbBBN2FdhYG0A2CFoBsEH2KxtNmLLTFmNBqG8nUAMYvtfB6KQsqaJzElSqI4x9mo443RLS2ToRsELQDYI0BwfNvFNFNvilVuNeFcqrSoiz+6pujaYUYKjhGBBDBiCcqdFN5G2FlsvQjYIWgGwRoTLBMUgNLmAkVAKMCRmSARl0w0qwzGpdlzGqARRGNQTQEUGIrri2WA0I2CFoBsEaVmsBeXNmVAEoKSKZ3muimyJNwcxuaMPMLIGIWW+FSQBlxhhyhgYWWy9CNghaAbBB6WGYb1Jcw3eXRGN33qDi9cRNmYKHKsEOAa6bpOwNShhYD0I2CFBF2FCyxtvX0sz33+IxRdg23L6WZ77/EYouxm1U3YM4I4Le0TVlpQV5TNgqDWzHUPE0AiNnszOyoilnY0VRmTHrXklwZLskm4aaZ6GaTrIyRTrVceTniScYW6fH8eqV/BXkxIs0sJLFWwLTSKszU8MTxcMNXrQUZZUgtqymISKDaSMVHavTDPhyDd6M1PVq6sNtYlItxB44p0jjDt1bzgIzqiZeuNuGrY+GZi4ONKuploH7OS3URuOcYHltMEwLMlq2AYMSpFQRgOnEnKNlZKPxlwJ9ZKY761DDpYbqQJwgjXSCEYbalT2UNd9Y3c1UlRdw8+4Qs6zEukVFBvw2EZGOYtvAjoLycdegcYdXrdXZHVW2WUJG+m4w6sKV/r+v9o5zlSZYRlG7zyfOVczjs1wFOtxPJw8Y9CtfB8t6FkBYDlZHt19cAPwfTkqjDYQoPaBQ90dMcsZcJ+GnBtNJzY9sX2S00NGOHhHWOoHKkhekqKdtKQ6qh9RMqjAauqO2mE0saFHsnkBbZM2UZUyTJMyUKglEqyajljTIndHVTbLZ15UiSBUAnRpheyrxcunKM+L8saHzjCj6OnWKSAaWaUaZi4goNuIis2OXWnmkmufJl/dGo+CZ7TS+daQo+hWkShd/NZXGNBxZedCaZYZGJy7HLJFbLKFSRyZZxFejoh4J9waf9TwDgy2GTNSYtCVORyIIIIw2gmNCy2+zypgeUk0Ah1YM61VXUr6NgMxUkE7BHuPmMn9hK1/q01Z6oitjklQwkSrpAINxMjSmrpieH8njeKz+HVuMiaSmh0SuzAuePfJYjVmABFkzykF4sFNTOkzaMRQiXLuFT0k4x7M/B8of/AM8quoXE+6KfM5daeaytvJl/d0RY/jzPaaIeQDyglqUCrNZAZpYzHBf0q3SqmlABn0xRN4bUI6Sw6jQy5SNeAbiPeLNTbUigj2UWSXj+aysM+LL+6IypEtgCLLKowqOLLywxy6RD/nn2miHiPBNrlok5JocrNCDiFQRda962GyCZnDS6MogYEyJUkGoB4k5phNRqKtSPbBYZOHoJWOXEX7oibJI4voJXGJA9GuJAJOrYDGfD+WvG8jHlQl5zdYVmCYpGjJro1l0a+DTk1qNpjNtfCaPZ0lXSZimoY3aKOMSq3QCQb2Ryj3L+7pX7vK+wn3RmeU9hlCxWlllSgRKcghFBGGYNMIT8Nbp43hd2FFwWFHFKHW5fSTPff4jA5EHW1fSTPfb4jG95LcAF2E6ahKDFFOF46mIOrKldeOyJllEbumOGqVnkhwU8r07oQSKIDmAc2IO3DcN8dNNtVeUM9uvr17hGmgWlSrDqqO1K+Ih9FLeoUg7Rn2jPtMebLKZm3qxrGKZQbYSOg4jvx6hFku0sMxXpHz+6LpnBpHJNB1U/rdFYszj1QdlM+oHKETLdwKs81CdjHYSjHpPREraGpg5PvAHsOHfA4pk4ptDDDrbKGdUpg9NzYd8eiMooY9ss9TVqGnRGVOk3TUcmN2cqc6u8wK0quYw6dccpkmWWBe3eMRmSo0jZB6td39ZQNPsrDPLo/qvhEiWWa0CTrArYjitnUbdpGXzgyc4Ge4DadQA1noje4M8mqoZtpYy0GJSoU3dsx/VHQKHp1DthGUzszMuRs1pmSHvg0eXxr6YgDa3NB1hsNket8AcPSbVLBVlvEUZCQbtcx7Us446vDnrJPm2hdFwcok2cZ2grSu3RLmTgeMRXA0ja8nOA5NlqoFZnGJmNizA4sw6ceMusGsen9s02JJKMErtEstnXMyHO7FTrA7SBqp9Suo65Z7/6EQnSKgqRhgCK/ZxzpWlGzBipJxU3ZlTU0Dc4jKtOTMGHQ1MNgRsvK20S76lRhfxU61mLj3EV6jEZM6+t4ChONNjrg6d1O2LSc6nA0vEfyzB3A7KdGI8wFXrlfIVtizQOI+5hRTvWLKVa4mmOoEMPdbP5nsiiyJRHl65ZIG7lS+4gdUX110wxNOg4TF6jjFPImKdR9G2/lSm72G9oC9zyDqr4qYQHGO4fOERRSOYa9QN4U+rh1RIjjb18D/yjcMgrZUSXpmQQN7NQd7Ra3FrT1Vw78O4RC2fox9IndNEWzRg/V4CJ2plWhA5q/wBeEUKPSSxzZbHrJVfvi+cOX7oHXxvvEVrjObolp3s/3CEwgmMXynH5hafopnwxtCMbyl/yNp+if4TG54lmXh4WGglUwho8NuNNRmCT2ZkDgO1FY0FbxxyNdxjpbF5USvXDSz0io7VBp10jnbYnpH95vExTcjnljGXLd09Ak+UMlspssn31J7yTBQtyPndYfa8aAdkeZtZwTUjEZHWNxzEaNn4UmLS8JU4DIT5SzSN0zCZXpvRnxR7ajN6CjL6rMNxr8XF7BErzDJlYa64drDPqEcjZuHJBPpJU+T7UiaJq9cueKqOhSY2bCZU4gSbfJqcAk+W0qZs9Zhe6hDw5dVLpGctY2vajdVCOoDHuhjapeuoP0Z+6LfyQnnHzqV/Abx00Unyftq5CS3SJjAnqKfOHh+SOmtQW0T1OVT9Vh4iM2dXZTfGyeArafUlfWm/chh08lbU3K0CfWaZ3XR4xPF8k9MzlfTClim+HlS3nPopIvOc+agPrufVG/E0oBHV2byPloL9pnFwMWApJlU9rEtTe1OiCLO7TF0dhRbPZ9c7RhajXoJVBX6RhTWA2cdsP4085JF8ypZbLYQsuVJE21Mouoihpsw0pfdzyFrXjMQNlcojK8nXtDCZbyrUNUsyfoZZzBbXNcc44bAI2+C+CZUgHRrxmNXdjedzznc4sYNpHsGTbeD7vHkqPaljAMNq7GwG+m2hAL2kMt5MWU3hqN5TUqdhOIPvnVSvRmMfhqwj9MmDL+kp6yayRrK51zoCI5541vDeOXUrZcxWW8pqlN3EODDoKmu7KGtcosrr6xF2vtjGW/Xh1gRnS52ia9WiNyjqVsg+7U3+0agGqmGVOgYlK7Rmp1jthjNrMUrkzwy36U9Yg6vVmoR0GtemHn2e8Cm2qV1igvyzvGEUTDca9UXWIvbAxwD+64op2Gh2wQD8qV6DxCevinqiwiuyzbyqxzN0kdLcSYOo4xC3J6JtoRqe9KNUPzhSCAzocLxZl92YeMN6zBQ7Lwi84566V+sLjDqbGEcHErFxYHUy17D/y7ogowl7cj9k17wIr4ObiSq5qCh95KKe9TFyjBfeP+qNRLMwE4QHopvQajquv4xdNHL6j4fdEOEh6Kd0kDtCD5xbOHL91fFj84dnStxyveXs4v+8VWUVecfbA6hLQgfzHtgieOX7qnvb7hFUkUmzRtuP2gp/oi9wdLqRh+UD3rDaSP2UzuBEbxEYHDA/MLR7k35x0r+sy5Ty8iRMIUEImEKPnMDrXL9I/vN4mKtHBtqTjv7zeJirRxlQ9yFcgjRwtHCwPciLSQcCARsMF6OG0cLErBb58g+hnTZfsq5Kfw2qndHS8H/2hWpMJqSpw2islqbagMpPUI5jRwtHGo+TKFiZem2D+0GyvQTNJJb21qv20qAN9I0rZ5VWZFQrNSa0w3ZSSmVy7E0woaAVzJIAjyG5BPA0oC0yDT9bL+MR1x+aZ2a1PQLdIabMpbLpXi3ZIqZCscQHJHpX2FgBgLqg4xoSpJXkO6DVxqruAaoG5Qd+uDZsirzKglWu6rwOGIZNfVjFC2L9m7DcRNXdjR6dFaR1+SN9nTCdjra5y53JnRQy2p0Z3uwCL5PCasaEOrbCKiuy8tV74EuzBhRH6FNxuuW1K9bRDzha3WqpNRdcXailCBUUOHNHXGbmGqiWjJ4RRqY0JJFDtBpmKjPCtc6jMEQQjAioII2ihEYs2yKQRQgEEHEjO9Q1apY1djq8KSlF15L0qSTVK4nYvqjIDPKsWM57TTCE2xBHKClxlvqD6oqFZd1SOonZSBldpGBJMrDGnGl0yPSAQekAEYhcNSTIoSWvszUvMVYkgZIAFAUZ9sTnJUNUCt12IzpkVB6cPiiafTWr2gQHBwBBBNMwdUxOkHAjfWBZFVZpbG8BipzLIwOe00U16UB9aFY0MtmQVIR6AdFFI7nC9VdUWORpJZ1XWWvutLZT9nHrML7RC3LxbxzTEnaAQk3tQht4GyCFFcD0g/Wqp/mWvXDTJVVK6iCp6w8r5LFdimXklttCE7zo27rzRezorOeO/SZUz+ILh+E9pgnZ77f6jA0oelfoEkf8AmmU8ILHK+ufgJ+caxSQlsFVA585R1K9T3JFz4hvaag6qA+DdkVsKzJK7NJM7OKP/AGReg5PvN28b/eLCK53rnoCjfifFgIqQenf6OX8UyLVIotcgC7Hv+ZPVEeDkJUuwo0w3yNgI4q9S066w7g4hfSOf4VH5haPo5vzjo6Rg8LoRYJ4P7OZ31MdZ+iXKeXlSphCghEwEKPl2zQ+0y+O/vN4mKtHB1pTjt7zeJirRxLWg2jh9HBGjjJlS2C8mYHwExuVU3uMyA1DGlSKDAGnRFjdaRn2aZV7pI5RFCMSElhK11VDRU0mbUmjVyJwNRfrxBeFOLTZ2wQyTyubAkUpRRnLbjZYNeC9ArDlptTdDmi4AqAKBAQcgb96op/8AY1EyI2aXMv8AGrdujOg41BU0FcOvOvRB2iiuy6Rnq15U41AQBXjECuvk0PjFh4NlHOWn2RGZkotFBPBUv84kfSy/jEDf3ZK/ZJ9kRfwdwXJ08msqXQzZdeKOcIuM7wU9YtU1VfjFATlea4TuMU2W2y5oLy5iTFBKlgVYBhyl0kskAjZFM7gKy1I83k/wVYddB90D8C+TdnsqMlkTRAsXOhmNW81MSkwlaYAUOQGEe7J1jhrEVGsjpAmr1EcY9cQZQcMCDmoINd6TMurGKSJi65bdLXpDdZUEMdwES07kfo2Yew8uYOu/Qxi1pE8HytctB/2iO9TQRV5hj6N2HQraQdYchh1GLBbUGDEIdj35HZXA9UWTLWlaMx2gMgcHEDi3RxsSBht3w2XcPoJoyuHo0bp2m68SV5mV2VtppCB2CVU7oIlzVOCsrGgNFvVoQCDQE4YjtET+1/5vuhRYeTJIrU1ZySTQrViFWoU4hVVQMf8A7TwklFvr6pZvq1uMenizGp7qwVNIUEtRV1k+jB95mN6m6Bpr6VSADcagZ6XQVz0cpTi1cq5Y66UCeKIEq1SDtNf5kYfEYFsS+jA2Ar/NMQd4WCStFO0Bu1Zag94iqx4XvpZn/vqPjMOxWjUmt7SofsTbx7pogxcx0F2PUSvz7oFnpRpZ1VuH3Xvy/FZcXGp3kU62F0/zgfaiwShJHpV2iTj0XmH4T2RcowT3vxRVY5gvz2OdUPTc0alQBvv9dYIu0CA51x7DWNY8JIW0ybyso1h5f2hVfEDri+xzb6KwwqBhsORHUajqhTMpnQa9iqflFdnF2bMTU1Jg6CSVcdoB+uYcSnQmMfh4fmc/6N/CNqkZHDo/M5/0b+Ebn6ZYl5gqYCGgpEwEKPlMD7QnHb3j4xXcg2fL4zbz4xXo4jQa5CuQTo4xpNpYLevm/QaQOvElMXAJwpQCpFK4gA9JsRY0LkK5ADWyaVqFUYUHFYm8ZbOGGOVVGHtdqPCLY0uMAtaAGtAitpKg0ukkrTozzi6ZB9yFcimx2lpjml24L2NDVqOVWhrTVWD9HGZ2A1yLrAnppP0sv4hE9HFtjT00n6WX8Qi48wPRXPGNL1RSt0jDeCaRBzzj9tctzDCKJlkV5swtLDEXaHIjDUcx2w/mZHIacg6GEwdj3j2R9LLlvGbheldVaew4YfzZdUJ0JzBPvIrdl3GB3lvrmyz0zJJ8Qyw6yZmYMhtwdO8M0ZaTLDKoA2XivVccUin+7hUkBxUg+qaEZXeNQbqUxid+aM5bH6OYj/8AtpEQ7fsH61lHvVxEmjdBODUHPyIAo4ABu1pc42NxcycofzBNhO8Tm8WiWkb9g32E/wD1hjNbXJcf9sHwmGGy7nlWBFNVlqDzllqp7XJi2uPT0G++6uSRTpx+zf8AgMfnSHM5yKCU9PaKSkHUCXp1Q2TdOYwUEtQKvK1hVGN3pYnP+q1WZCJZLYMRMcjWDMa8q7xl1QkkE0ZyrBcVUC7KQ6mxxmEbct0ECnSQTXpdtVBqAp3bMwF4TwUnmOHO5JiTD3EwUZdcNpmL2ksPCKOETSVMrjxHqNrOKKg2nV2QRLFCK6mx6pVCe2L2dALQCrBxk4CsOiZW4eqZUbphjQDXmU6qVG84eFR1mA7ePQttEuWBvLYd4EGSxRutl7eOOzERY5J4QfkzDqN6nUtPEGK536eWdqTB3yyPnFqiqIOdSu7M+FOuK341oA5ksk73YBe5GiygqkY/DJBsc+mPo38I2aRh23/JTvcmeJjcx/SZYnlwiJgIUEomAh4+SyPnS+M28+MQ0cGzZeJ3nxiOjjeloJo4VyC9HC0cTSMzhBykstWlCuJyALAHPorAlpt5DES7rCgIN7i8maxoVH/Tpnr7d0yoYSRsixAxrDbjMmFbtBQnlLXC7mta43tmQGdRFzcGKTW9N/jTfxRqCSM6Q+jhP4GT/da86d/Gm/iidn4LXSSuNO/SJ+um84e3Gno4eUnpJX0ifEI1jdwN+XwSmkmC9aSOLlaZ+z6SsV+SvkzLsMppUnzhlaY0wmZNDEFqVAoQKYDpzJrWDploVJsy8XWt3FVLClNdFIHXEhbUPI0s07UrT7XFXqrHvzmLXCNhF4jW46GUMO1fvhgan9Wx6eKeyhijTsP1M8bmRu6+YZ7ehwdiPpZTDvIAPVGLhuhRlewv1TQ+AhXPZmdT18WiqzzVcVUXxtRww6qthupFt32Zn2/+cVCoebM+0PxQrnszPt/84jNYAVIcAZkvdA6ywit56CoJIu0vVm0pXKvHwgLtGea/8Q/iiDpTEhF6WN49/wB8SVKioWoOVXLA9OZEIi7jSWg2n7qDxgInHHEkeswoo6Quv+sYpnTgovVNDQA0q7k5Kg1D/wC4ZxFrarcis4+zhLG9+T4nohpUs10jsGbK9kksHMSwczqva+6JaopIYkFwAVxWWMVQ8+Y3rNr/AKrF9NQ1ggV1g4u56P61iJUwAofZQ5sec2wV/rIRC0TAoZmNR6xGbHVKQdJw/wByaOBVPN90XUW0rdCS6XK72uncDBMrEptJLndQgfEOyKLNJPGv0vvQzNiqOTLB3eLHXF94nEYF8AdijX4newhBJScpe2l7up4sIq4MFdI/PmN2IdGo/l7zErVPuK7qAbigKNral71HXF1js9xFWtSMztYkljTVUkxe06WRiWsfmU73ZniY3YxLUv5nN92Z4mOk/RLn9zlEl4CGgtJeA3Qo+XpB02Xid5iOjgx0xO8xHRx1mGgujjKs9ucqrsqlZgBlop4/GYBVa8aHBgScKGooY37kYp0AZlMk1ZqEqtRhNADE1F30jA4azXpixCKJnDIAJEtzRTmVAvBGe4cc+IwrSmUWtwooreRgAMTxSLwQTCmda3TnlgYVnttnIlqZd0uBRCFwHGlJUA6+MMK4VrSJSplmIDaNhfRaXlNWR+KDSprxVFddKdEa0/gWSbWGmGWFaovVbCgusU21xI2QXo4C4JtMlnCyUAwmXjhUEGW5BIJre016tc61xgxrFMr+ncdFyX+GMziqWjhlTjy/pE+IRHzGZ+3f7Er8MMbFMvJ6d+WnqSucPZixjuOyqbxoAd5I+RiLsfWcL0Clf5s+yM6ZY5l41tU2uoBJVT1BKmB/I/gm02aSyWi0ecOZjMJjqFIU0ot1c8QTnrj1zysNi8OdM+yT4rCv+0/XLPyURIuRm6Dqp4tEdL/1K7gD3CIoSdZ1LXgyh9qton69TbiIkbHzmm72nFfgwgkv0t1yz90VqAMgBuktGahbCWix3lZdIaEU40wMBXWKjOINYhevF1vVqOMMDVSTljUoMD0xo46r/Uqj4opm2oLypgX33lqe5TEmILkPLsEugGBoAKhnc0AAFQtImnB8sYiWtduiNe1zExbkP62Wf+8o+ERBrfK1zJVdmmLHs1xdjde2w9jGvZLTAwm1E9RbP6ksa+/fFC2quEtJje5L0S/aendEVR2PKCbRK9I+5prii9nXCylk60BcONebJRjNfq9RenACuqIypDFgXu3wOIgxSUCOUdrdPUNZi2TIVKgC6TmAS8xveY49feIsIpgcBzBizb/n3mFexHCnsazmXPzHjuiTVz9dsFHNGs/M9QhCtdRemXqoPv8AHoEDGeXqsjjMcGneqvu6mI1KMNvTboIrpWCLhKlsLx57Ka3B0A0JO0U2xpRCzyAihFyUUGvrJ1mJxYikmSjN4UH5tN9xvCNOM7hIfm033D4RepZ7c5LTAboeCZSYDdCjxUDHTE7zDXIKZMTDXI60BrkDng9K1u4nM1POD7ecAY0bkK5ChlJwRLBBCsKV9eZTlFqEXqEAkkA4CppSHmcEymCAywRLVkTPBWUIy561FI1LkK5FoZlm4Lly2LKpvGtWLMxNQgNSxOqWg+qIKuQTchXIlAa5FcxMU99PiEG3Iqnpinvp8QixG407RNu3iWVFwqxOW7V/WUDC0BuTJmzPaeir2OQexaQtGmndmF5lu3BnSoxIGQ3wdxzzV/mPyA7475RuuM7BQZ3qypS75h8BL+cS0M45zUXoRMe1yfCCCmsuf5R8oq9H7/a/fiBGaW1GiOu1TN3oflLrDeaqc5k9tzOB2oAINDNqWm8gdwrDMWGLMqjd8yad0KWwf93y9aTG6Gd2HYz0i+TZwvIlIvYD/KD4xK+Oex3AHwWFQbJjb7w7jQQqEuUjKJzVP66oZqjMovV/uIbRj9kPrXf9zEllkZIg6Qf+IgKiK44sNrm6tNwz7OuGrUZ1A110aDdrPeIdzicQxGJJwROk9PfugZHeaay8F/auKk/RJs9o98SVEqcKA0GyWvi2XhFc60LL5TLLrtN526santif9315U2cfrBfgAiaWVJY4ihSSKnMmpAxY4nri1KbBZcgzuUGSTzTUPM6X1hejM69kaaqAKAUAyAFIjcPOPd90Y/CFvtIakiQ0wc9mlBGF1SClGvayMQMRsoTYikttUhRzln4Rt14F7KblTUK8ovSmAFXC1rnjTOnTvoCQCSwqMjdqOg0wrFROkZ/CH+Xme6fCC72IAap1jDYdm6M9v8q+5/Exqv6yl7g5aYDdCgiWmA3Qo81LQtkhrkEFYVyN0oe5CuQRchXIUge5CuQRchXIUB7kK5BFyFchQHuRTaV5Pvp8Qg65A9sXBffT4hClTlsdLMAFTxcTkMNeuL2XW7990ff3wOpOlmcYKOLXblqrgItExFOHGbtPWxy7Y65RuzjMUdbmpanoX/UcO+LC7HJQPePyH3xHSk80bzU9g++GbKrTMNdKKPv74zUtXBOKctzuHF7NffDKBmqY844d543dAy20H9DLLnWx4i9bti3UDEvN3f8ASTaDmyuIOtq3j1Uifpf2ImzSoqzy1HT95YQMeEpWu0LX2Sn3GLZVhkriESvOIBY72OJgoOu0doi1JcM82+Wcmmt7qTD3qvzhaQnk2dz0sUFd9WJ7RGhpBtHbCvjaO2GmU1QA81eZQTAqSx+rU3r2wMaDi+yBjtphGiBDXhtEK8NohEFpRTalqpB1kDtYRZfG0RCawIwIzBz2EGNJLE4QltKYBZdomKUY3lnzCb4yQrqB51eqANPMU3UstruKyKp00wcSnGa7qpgLuvojorUpdSt4Lkaq4qCCCKVUjMbIA/uo39Jp3v3bt6/LrdrW7XRZVhUpcMyy2meFotjtIrpGINoblVJUVYesTWurHOHn2m2MpEqzuj+joZs1nTjEaQEKVIu441xwwjVl8GMooJ80Yk8tM2JY/qtpMUyfJ6UJhmMBMc5l2Gda14qDGviYA+RwbLlzNIqi+2DOcWIoTS9nSuMUAfmr7n8TGhUkit3DprqpsgBf8q/1/iMa+2f97T7kpaYDdCi+UuA3Qo402JpCpE6QqRqhCkKkTpCpChCkKkTpCpChCkKkTpCpChCkBcKvdl3qE3SGoMzQ1oI0KQzKDgYUOEneXUhiS1itBO24n4or/Lez/uNo+wn4o7nzGXzF7BC8xl8xewRrVPtNMenD/lvZ/wBxtH2E/FEpfl5IXk2K0jcqjwaO28xl8xewQvMZfMXsENU+zTHpxv8AiFK/dLX2L+OF/iHK/dLX2L+OOy8xl8xewQvMZfMXsESynFzPL6Swo1jtRGwqp8Wiv8t7P+42j7CfijuPMZfMXsELzGXzF7BFjKY7NMenD/lvZ/3G0fYT8UOnl1ZwaixWkHaEQf6o7fzGXzF7BC8xl8xewRdWXtNMenG/4hyv3S19i/jhf4hyv3S19i/jjsvMZfMXsELzGXzF7BGbapxjf2gyjgbJaiNy/jir8t7P+42j7CfijuPMZfMXsELzGXzF7BFjKY7TTDhvy3s/7jaPsJ+KH/Liz/uNo+wn4o7jzGXzF7BC8xl8xewRdWXtNOPpxv8AiFK/dLV9lPxQv8QpX7pavsr+KOy8xl8xewQvMZfMXsES5Wocb/iFK/dLV9lfxRZZ/LSXO9ClmtCX6gFlUKCdZo0dd5jL5i9gh1saA1Cr2RLlaPKXAboUW0h4lD//2Q=="/>
          <p:cNvSpPr>
            <a:spLocks noChangeAspect="1" noChangeArrowheads="1"/>
          </p:cNvSpPr>
          <p:nvPr/>
        </p:nvSpPr>
        <p:spPr bwMode="auto">
          <a:xfrm>
            <a:off x="1828800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6400" y="6407217"/>
            <a:ext cx="277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Ref:  Burns and Burns, 2004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7972" y="1138428"/>
            <a:ext cx="6339840" cy="406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8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90762" y="152400"/>
            <a:ext cx="7772400" cy="99060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Terrain association:  Ridges and Drainages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CD2D1-549F-4749-AA1A-E524B373B0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utoShape 2" descr="data:image/jpeg;base64,/9j/4AAQSkZJRgABAQAAAQABAAD/2wCEAAkGBxQTEhQUEhQUFhQWGBcYFRYWFxgVGRgYGBcYFxYVGBcYHCggGB0lHBcXITEiJSkrLi4uGB8zODMsNygtLisBCgoKDg0OGhAQGywkHyQsLCwsLCwsLCwsLCwsLCwsLCwsLCwsLCwsLCwsLCwsLCwsLCwsLCwsLCwsLCwsLCwsLP/AABEIAM8A9AMBIgACEQEDEQH/xAAcAAABBQEBAQAAAAAAAAAAAAAEAAECAwUGBwj/xABNEAACAAMEBAkIBQkHBQEBAAABAgADEQQSITETQVFxBSIyUmGBkaGxBhQjQmJyssFzgpLR0hYkM0NTVJOi8AcVFzTC4eJjg6Oz8dNE/8QAGQEBAQEBAQEAAAAAAAAAAAAAAAECAwQF/8QAJhEBAAIBBAIBBAMBAAAAAAAAAAERAhIhMUETUQMyQmFxBCLwFP/aAAwDAQACEQMRAD8A4Ww8FtaraZCtdaZMnUJBbkh3yGJrdp1xKd5M2hZUhzLm6Se8xFkGU6zPRhTWhxIN7Z6phuD+FfNrbp1AYo86gvUrfExK1Gy/Xqg/g3yymS0lJMBnBBaFdnmtfdJ6qrKHzQi4CDjmY5bPPEQxpnA1oVrrSZoa+JdCjA3yLwTLMjHdFKWWmjM29KlzK0mFCwug0ZgoxahwoI6aV5eTZbuZSKq6GXJkqzGYZRlBllzrzcqYFdxXDlDZGL5TcNG2TjMYKguhEReSigZDexZt7QSoG8L+ScyXPMizs9qmKgeZo5LrcDKGWta1qG+UZacDWgymnCRNMpa3plxrq3SVapphQgg7KYxvp5ZAzZ7zJIZJxszFFmtLKvZhSWb6ipBqagjZSlINtHlqmglPcVrUwt16juiSjaZzHGXS7MqrVGOrGsNmtMOSm8Ez1lpNaTNEuYQJblGo5OQU0xJ1bdUXv5OWsOJZs08OQSF0bVIW7UgUxAvLU9IjobP5dUaWdGqOXshnzC7zEK2UrcKSMAnJBNDjQ0pWCOHvKizy0WXZGv1lW2WzB5xuedNLYMHmqrEi4TSlBWlSamCaYckeBLSEMzQTdGpYF7jXQVN1qmlMDhvjQ4K8lJ72mVJnyp0kTROukyyCTKkzJl0AjEkoB1wVL8rhoBKaVWZ5uLLpRNYLog4dToqXS+GJ1xqcM+XMtbVMazSw0s2idOLtMc6RnkTLMrKGHowEmE3aZgZCGyxjDlJnAs1EmaVJsuajSl0RlNU6WoFWyU4YD1q4Q0ngSd5zKs0xGlTJjy0o6kFRMYAMQaYCteqNqxeWzyllhJaVlpY0BZiQfNNJQkU9bSHXhQZwDZeHklW1LVKlEBCWEt5pmcYqwJvkVpVq0pqglQtt3kfOlSrbNcgLZJqSjh+kvuFvrjgoVpba8HHTGefJ+1C4TZp/Hpc9G3GqCwphiaAmnRGs3lrNaSslwrKtmNnBJxLXkKz25zASpa09mNvgny7lNaVabLEpXm6afM0sxxfWRMlC4lKoDfGWW4YNiolxjcBWkTDKMibpFW+UuNUJzqUy6YlwfwLMnSZkyUQzS5kpDL9Y6YlEcHKl8BT7wMblk8tlQoBZ6yUkmUsl5xmBgzmYwnF1OkW8cBQUAwIjL8lvKJrFOeagVr0tkuk8UEkMjU2q6qRuhsVAjhXyQmyGtCswJkzZUlLqsTPect9VlAexVozj5P2rSGV5vO0oAYpca8FJoGpTInCuUbEjy2mqLCKK3md84n9LeUywWIxBWWboI3xC2eVtZTyZUvRyjI0CVms7qDOE5mZyKvUilMAAYbExALh/gFpBUoHeUZch2mFeKHmyw9yow14DOkYsdLw/5V+dSJUl5SjQhBKcOai6iy3DLSjXroO0bSMI5zDaIkpMekYUSqNohVG0QSkYUWSnAYHA0INDkaGtDGtM4ZQkm6dWBK0IDXqGi6shsG0wKYsPSNeXwwoI4laGuJFTgRWoGDGuJ9kRRI4QQKVaWhBvY4VFXDClaigpkQeyG4zoUa8vhSUCCJQXAg3WAqMKDKo+cRbhNOMwlqHYAV4lBi1aC7hW8BuURLkZUKNqfwyjnGWuJqcRj1UpqTsik8IyjWspKcYACmAYkgZZioFd5xwpRlwoevSIUChdvs66WZgOW/xGKNCNgjQ4QX0s333+IxRdiWobQDZC0I2CCbsK7ADaAbBC0I2CDbNZWmMElqzMclUVJ/rbHqXkL/Z1INJtqZZzZ6EchOiYDi56CAN8WN5axwmXkLWagBK0ByJFAdx1w2gGwR9azLIjS9GUUpS7doKUpSgGQwjw3yl8jZcuY6KTLKtmBVSh5L3dWoGmwwyim/FM8PPNCNghaAbI0+EuDXktdfqYYq24/KBbsRymJjkNoRsELQjYIJuw12FoH0A2CFoRsEEXYV2FqH0A2CFoRsEE3YV2FgbQDYIWhGwQTdhXYWBtANghaEbBBN2FdhYG0A2CFoBsEH2KxtNmLLTFmNBqG8nUAMYvtfB6KQsqaJzElSqI4x9mo443RLS2ToRsELQDYI0BwfNvFNFNvilVuNeFcqrSoiz+6pujaYUYKjhGBBDBiCcqdFN5G2FlsvQjYIWgGwRoTLBMUgNLmAkVAKMCRmSARl0w0qwzGpdlzGqARRGNQTQEUGIrri2WA0I2CFoBsEaVmsBeXNmVAEoKSKZ3muimyJNwcxuaMPMLIGIWW+FSQBlxhhyhgYWWy9CNghaAbBB6WGYb1Jcw3eXRGN33qDi9cRNmYKHKsEOAa6bpOwNShhYD0I2CFBF2FCyxtvX0sz33+IxRdg23L6WZ77/EYouxm1U3YM4I4Le0TVlpQV5TNgqDWzHUPE0AiNnszOyoilnY0VRmTHrXklwZLskm4aaZ6GaTrIyRTrVceTniScYW6fH8eqV/BXkxIs0sJLFWwLTSKszU8MTxcMNXrQUZZUgtqymISKDaSMVHavTDPhyDd6M1PVq6sNtYlItxB44p0jjDt1bzgIzqiZeuNuGrY+GZi4ONKuploH7OS3URuOcYHltMEwLMlq2AYMSpFQRgOnEnKNlZKPxlwJ9ZKY761DDpYbqQJwgjXSCEYbalT2UNd9Y3c1UlRdw8+4Qs6zEukVFBvw2EZGOYtvAjoLycdegcYdXrdXZHVW2WUJG+m4w6sKV/r+v9o5zlSZYRlG7zyfOVczjs1wFOtxPJw8Y9CtfB8t6FkBYDlZHt19cAPwfTkqjDYQoPaBQ90dMcsZcJ+GnBtNJzY9sX2S00NGOHhHWOoHKkhekqKdtKQ6qh9RMqjAauqO2mE0saFHsnkBbZM2UZUyTJMyUKglEqyajljTIndHVTbLZ15UiSBUAnRpheyrxcunKM+L8saHzjCj6OnWKSAaWaUaZi4goNuIis2OXWnmkmufJl/dGo+CZ7TS+daQo+hWkShd/NZXGNBxZedCaZYZGJy7HLJFbLKFSRyZZxFejoh4J9waf9TwDgy2GTNSYtCVORyIIIIw2gmNCy2+zypgeUk0Ah1YM61VXUr6NgMxUkE7BHuPmMn9hK1/q01Z6oitjklQwkSrpAINxMjSmrpieH8njeKz+HVuMiaSmh0SuzAuePfJYjVmABFkzykF4sFNTOkzaMRQiXLuFT0k4x7M/B8of/AM8quoXE+6KfM5daeaytvJl/d0RY/jzPaaIeQDyglqUCrNZAZpYzHBf0q3SqmlABn0xRN4bUI6Sw6jQy5SNeAbiPeLNTbUigj2UWSXj+aysM+LL+6IypEtgCLLKowqOLLywxy6RD/nn2miHiPBNrlok5JocrNCDiFQRda962GyCZnDS6MogYEyJUkGoB4k5phNRqKtSPbBYZOHoJWOXEX7oibJI4voJXGJA9GuJAJOrYDGfD+WvG8jHlQl5zdYVmCYpGjJro1l0a+DTk1qNpjNtfCaPZ0lXSZimoY3aKOMSq3QCQb2Ryj3L+7pX7vK+wn3RmeU9hlCxWlllSgRKcghFBGGYNMIT8Nbp43hd2FFwWFHFKHW5fSTPff4jA5EHW1fSTPfb4jG95LcAF2E6ahKDFFOF46mIOrKldeOyJllEbumOGqVnkhwU8r07oQSKIDmAc2IO3DcN8dNNtVeUM9uvr17hGmgWlSrDqqO1K+Ih9FLeoUg7Rn2jPtMebLKZm3qxrGKZQbYSOg4jvx6hFku0sMxXpHz+6LpnBpHJNB1U/rdFYszj1QdlM+oHKETLdwKs81CdjHYSjHpPREraGpg5PvAHsOHfA4pk4ptDDDrbKGdUpg9NzYd8eiMooY9ss9TVqGnRGVOk3TUcmN2cqc6u8wK0quYw6dccpkmWWBe3eMRmSo0jZB6td39ZQNPsrDPLo/qvhEiWWa0CTrArYjitnUbdpGXzgyc4Ge4DadQA1noje4M8mqoZtpYy0GJSoU3dsx/VHQKHp1DthGUzszMuRs1pmSHvg0eXxr6YgDa3NB1hsNket8AcPSbVLBVlvEUZCQbtcx7Us446vDnrJPm2hdFwcok2cZ2grSu3RLmTgeMRXA0ja8nOA5NlqoFZnGJmNizA4sw6ceMusGsen9s02JJKMErtEstnXMyHO7FTrA7SBqp9Suo65Z7/6EQnSKgqRhgCK/ZxzpWlGzBipJxU3ZlTU0Dc4jKtOTMGHQ1MNgRsvK20S76lRhfxU61mLj3EV6jEZM6+t4ChONNjrg6d1O2LSc6nA0vEfyzB3A7KdGI8wFXrlfIVtizQOI+5hRTvWLKVa4mmOoEMPdbP5nsiiyJRHl65ZIG7lS+4gdUX110wxNOg4TF6jjFPImKdR9G2/lSm72G9oC9zyDqr4qYQHGO4fOERRSOYa9QN4U+rh1RIjjb18D/yjcMgrZUSXpmQQN7NQd7Ra3FrT1Vw78O4RC2fox9IndNEWzRg/V4CJ2plWhA5q/wBeEUKPSSxzZbHrJVfvi+cOX7oHXxvvEVrjObolp3s/3CEwgmMXynH5hafopnwxtCMbyl/yNp+if4TG54lmXh4WGglUwho8NuNNRmCT2ZkDgO1FY0FbxxyNdxjpbF5USvXDSz0io7VBp10jnbYnpH95vExTcjnljGXLd09Ak+UMlspssn31J7yTBQtyPndYfa8aAdkeZtZwTUjEZHWNxzEaNn4UmLS8JU4DIT5SzSN0zCZXpvRnxR7ajN6CjL6rMNxr8XF7BErzDJlYa64drDPqEcjZuHJBPpJU+T7UiaJq9cueKqOhSY2bCZU4gSbfJqcAk+W0qZs9Zhe6hDw5dVLpGctY2vajdVCOoDHuhjapeuoP0Z+6LfyQnnHzqV/Abx00Unyftq5CS3SJjAnqKfOHh+SOmtQW0T1OVT9Vh4iM2dXZTfGyeArafUlfWm/chh08lbU3K0CfWaZ3XR4xPF8k9MzlfTClim+HlS3nPopIvOc+agPrufVG/E0oBHV2byPloL9pnFwMWApJlU9rEtTe1OiCLO7TF0dhRbPZ9c7RhajXoJVBX6RhTWA2cdsP4085JF8ypZbLYQsuVJE21Mouoihpsw0pfdzyFrXjMQNlcojK8nXtDCZbyrUNUsyfoZZzBbXNcc44bAI2+C+CZUgHRrxmNXdjedzznc4sYNpHsGTbeD7vHkqPaljAMNq7GwG+m2hAL2kMt5MWU3hqN5TUqdhOIPvnVSvRmMfhqwj9MmDL+kp6yayRrK51zoCI5541vDeOXUrZcxWW8pqlN3EODDoKmu7KGtcosrr6xF2vtjGW/Xh1gRnS52ia9WiNyjqVsg+7U3+0agGqmGVOgYlK7Rmp1jthjNrMUrkzwy36U9Yg6vVmoR0GtemHn2e8Cm2qV1igvyzvGEUTDca9UXWIvbAxwD+64op2Gh2wQD8qV6DxCevinqiwiuyzbyqxzN0kdLcSYOo4xC3J6JtoRqe9KNUPzhSCAzocLxZl92YeMN6zBQ7Lwi84566V+sLjDqbGEcHErFxYHUy17D/y7ogowl7cj9k17wIr4ObiSq5qCh95KKe9TFyjBfeP+qNRLMwE4QHopvQajquv4xdNHL6j4fdEOEh6Kd0kDtCD5xbOHL91fFj84dnStxyveXs4v+8VWUVecfbA6hLQgfzHtgieOX7qnvb7hFUkUmzRtuP2gp/oi9wdLqRh+UD3rDaSP2UzuBEbxEYHDA/MLR7k35x0r+sy5Ty8iRMIUEImEKPnMDrXL9I/vN4mKtHBtqTjv7zeJirRxlQ9yFcgjRwtHCwPciLSQcCARsMF6OG0cLErBb58g+hnTZfsq5Kfw2qndHS8H/2hWpMJqSpw2islqbagMpPUI5jRwtHGo+TKFiZem2D+0GyvQTNJJb21qv20qAN9I0rZ5VWZFQrNSa0w3ZSSmVy7E0woaAVzJIAjyG5BPA0oC0yDT9bL+MR1x+aZ2a1PQLdIabMpbLpXi3ZIqZCscQHJHpX2FgBgLqg4xoSpJXkO6DVxqruAaoG5Qd+uDZsirzKglWu6rwOGIZNfVjFC2L9m7DcRNXdjR6dFaR1+SN9nTCdjra5y53JnRQy2p0Z3uwCL5PCasaEOrbCKiuy8tV74EuzBhRH6FNxuuW1K9bRDzha3WqpNRdcXailCBUUOHNHXGbmGqiWjJ4RRqY0JJFDtBpmKjPCtc6jMEQQjAioII2ihEYs2yKQRQgEEHEjO9Q1apY1djq8KSlF15L0qSTVK4nYvqjIDPKsWM57TTCE2xBHKClxlvqD6oqFZd1SOonZSBldpGBJMrDGnGl0yPSAQekAEYhcNSTIoSWvszUvMVYkgZIAFAUZ9sTnJUNUCt12IzpkVB6cPiiafTWr2gQHBwBBBNMwdUxOkHAjfWBZFVZpbG8BipzLIwOe00U16UB9aFY0MtmQVIR6AdFFI7nC9VdUWORpJZ1XWWvutLZT9nHrML7RC3LxbxzTEnaAQk3tQht4GyCFFcD0g/Wqp/mWvXDTJVVK6iCp6w8r5LFdimXklttCE7zo27rzRezorOeO/SZUz+ILh+E9pgnZ77f6jA0oelfoEkf8AmmU8ILHK+ufgJ+caxSQlsFVA585R1K9T3JFz4hvaag6qA+DdkVsKzJK7NJM7OKP/AGReg5PvN28b/eLCK53rnoCjfifFgIqQenf6OX8UyLVIotcgC7Hv+ZPVEeDkJUuwo0w3yNgI4q9S066w7g4hfSOf4VH5haPo5vzjo6Rg8LoRYJ4P7OZ31MdZ+iXKeXlSphCghEwEKPl2zQ+0y+O/vN4mKtHB1pTjt7zeJirRxLWg2jh9HBGjjJlS2C8mYHwExuVU3uMyA1DGlSKDAGnRFjdaRn2aZV7pI5RFCMSElhK11VDRU0mbUmjVyJwNRfrxBeFOLTZ2wQyTyubAkUpRRnLbjZYNeC9ArDlptTdDmi4AqAKBAQcgb96op/8AY1EyI2aXMv8AGrdujOg41BU0FcOvOvRB2iiuy6Rnq15U41AQBXjECuvk0PjFh4NlHOWn2RGZkotFBPBUv84kfSy/jEDf3ZK/ZJ9kRfwdwXJ08msqXQzZdeKOcIuM7wU9YtU1VfjFATlea4TuMU2W2y5oLy5iTFBKlgVYBhyl0kskAjZFM7gKy1I83k/wVYddB90D8C+TdnsqMlkTRAsXOhmNW81MSkwlaYAUOQGEe7J1jhrEVGsjpAmr1EcY9cQZQcMCDmoINd6TMurGKSJi65bdLXpDdZUEMdwES07kfo2Yew8uYOu/Qxi1pE8HytctB/2iO9TQRV5hj6N2HQraQdYchh1GLBbUGDEIdj35HZXA9UWTLWlaMx2gMgcHEDi3RxsSBht3w2XcPoJoyuHo0bp2m68SV5mV2VtppCB2CVU7oIlzVOCsrGgNFvVoQCDQE4YjtET+1/5vuhRYeTJIrU1ZySTQrViFWoU4hVVQMf8A7TwklFvr6pZvq1uMenizGp7qwVNIUEtRV1k+jB95mN6m6Bpr6VSADcagZ6XQVz0cpTi1cq5Y66UCeKIEq1SDtNf5kYfEYFsS+jA2Ar/NMQd4WCStFO0Bu1Zag94iqx4XvpZn/vqPjMOxWjUmt7SofsTbx7pogxcx0F2PUSvz7oFnpRpZ1VuH3Xvy/FZcXGp3kU62F0/zgfaiwShJHpV2iTj0XmH4T2RcowT3vxRVY5gvz2OdUPTc0alQBvv9dYIu0CA51x7DWNY8JIW0ybyso1h5f2hVfEDri+xzb6KwwqBhsORHUajqhTMpnQa9iqflFdnF2bMTU1Jg6CSVcdoB+uYcSnQmMfh4fmc/6N/CNqkZHDo/M5/0b+Ebn6ZYl5gqYCGgpEwEKPlMD7QnHb3j4xXcg2fL4zbz4xXo4jQa5CuQTo4xpNpYLevm/QaQOvElMXAJwpQCpFK4gA9JsRY0LkK5ADWyaVqFUYUHFYm8ZbOGGOVVGHtdqPCLY0uMAtaAGtAitpKg0ukkrTozzi6ZB9yFcimx2lpjml24L2NDVqOVWhrTVWD9HGZ2A1yLrAnppP0sv4hE9HFtjT00n6WX8Qi48wPRXPGNL1RSt0jDeCaRBzzj9tctzDCKJlkV5swtLDEXaHIjDUcx2w/mZHIacg6GEwdj3j2R9LLlvGbheldVaew4YfzZdUJ0JzBPvIrdl3GB3lvrmyz0zJJ8Qyw6yZmYMhtwdO8M0ZaTLDKoA2XivVccUin+7hUkBxUg+qaEZXeNQbqUxid+aM5bH6OYj/8AtpEQ7fsH61lHvVxEmjdBODUHPyIAo4ABu1pc42NxcycofzBNhO8Tm8WiWkb9g32E/wD1hjNbXJcf9sHwmGGy7nlWBFNVlqDzllqp7XJi2uPT0G++6uSRTpx+zf8AgMfnSHM5yKCU9PaKSkHUCXp1Q2TdOYwUEtQKvK1hVGN3pYnP+q1WZCJZLYMRMcjWDMa8q7xl1QkkE0ZyrBcVUC7KQ6mxxmEbct0ECnSQTXpdtVBqAp3bMwF4TwUnmOHO5JiTD3EwUZdcNpmL2ksPCKOETSVMrjxHqNrOKKg2nV2QRLFCK6mx6pVCe2L2dALQCrBxk4CsOiZW4eqZUbphjQDXmU6qVG84eFR1mA7ePQttEuWBvLYd4EGSxRutl7eOOzERY5J4QfkzDqN6nUtPEGK536eWdqTB3yyPnFqiqIOdSu7M+FOuK341oA5ksk73YBe5GiygqkY/DJBsc+mPo38I2aRh23/JTvcmeJjcx/SZYnlwiJgIUEomAh4+SyPnS+M28+MQ0cGzZeJ3nxiOjjeloJo4VyC9HC0cTSMzhBykstWlCuJyALAHPorAlpt5DES7rCgIN7i8maxoVH/Tpnr7d0yoYSRsixAxrDbjMmFbtBQnlLXC7mta43tmQGdRFzcGKTW9N/jTfxRqCSM6Q+jhP4GT/da86d/Gm/iidn4LXSSuNO/SJ+um84e3Gno4eUnpJX0ifEI1jdwN+XwSmkmC9aSOLlaZ+z6SsV+SvkzLsMppUnzhlaY0wmZNDEFqVAoQKYDpzJrWDploVJsy8XWt3FVLClNdFIHXEhbUPI0s07UrT7XFXqrHvzmLXCNhF4jW46GUMO1fvhgan9Wx6eKeyhijTsP1M8bmRu6+YZ7ehwdiPpZTDvIAPVGLhuhRlewv1TQ+AhXPZmdT18WiqzzVcVUXxtRww6qthupFt32Zn2/+cVCoebM+0PxQrnszPt/84jNYAVIcAZkvdA6ywit56CoJIu0vVm0pXKvHwgLtGea/8Q/iiDpTEhF6WN49/wB8SVKioWoOVXLA9OZEIi7jSWg2n7qDxgInHHEkeswoo6Quv+sYpnTgovVNDQA0q7k5Kg1D/wC4ZxFrarcis4+zhLG9+T4nohpUs10jsGbK9kksHMSwczqva+6JaopIYkFwAVxWWMVQ8+Y3rNr/AKrF9NQ1ggV1g4u56P61iJUwAofZQ5sec2wV/rIRC0TAoZmNR6xGbHVKQdJw/wByaOBVPN90XUW0rdCS6XK72uncDBMrEptJLndQgfEOyKLNJPGv0vvQzNiqOTLB3eLHXF94nEYF8AdijX4newhBJScpe2l7up4sIq4MFdI/PmN2IdGo/l7zErVPuK7qAbigKNral71HXF1js9xFWtSMztYkljTVUkxe06WRiWsfmU73ZniY3YxLUv5nN92Z4mOk/RLn9zlEl4CGgtJeA3Qo+XpB02Xid5iOjgx0xO8xHRx1mGgujjKs9ucqrsqlZgBlop4/GYBVa8aHBgScKGooY37kYp0AZlMk1ZqEqtRhNADE1F30jA4azXpixCKJnDIAJEtzRTmVAvBGe4cc+IwrSmUWtwooreRgAMTxSLwQTCmda3TnlgYVnttnIlqZd0uBRCFwHGlJUA6+MMK4VrSJSplmIDaNhfRaXlNWR+KDSprxVFddKdEa0/gWSbWGmGWFaovVbCgusU21xI2QXo4C4JtMlnCyUAwmXjhUEGW5BIJre016tc61xgxrFMr+ncdFyX+GMziqWjhlTjy/pE+IRHzGZ+3f7Er8MMbFMvJ6d+WnqSucPZixjuOyqbxoAd5I+RiLsfWcL0Clf5s+yM6ZY5l41tU2uoBJVT1BKmB/I/gm02aSyWi0ecOZjMJjqFIU0ot1c8QTnrj1zysNi8OdM+yT4rCv+0/XLPyURIuRm6Dqp4tEdL/1K7gD3CIoSdZ1LXgyh9qton69TbiIkbHzmm72nFfgwgkv0t1yz90VqAMgBuktGahbCWix3lZdIaEU40wMBXWKjOINYhevF1vVqOMMDVSTljUoMD0xo46r/Uqj4opm2oLypgX33lqe5TEmILkPLsEugGBoAKhnc0AAFQtImnB8sYiWtduiNe1zExbkP62Wf+8o+ERBrfK1zJVdmmLHs1xdjde2w9jGvZLTAwm1E9RbP6ksa+/fFC2quEtJje5L0S/aendEVR2PKCbRK9I+5prii9nXCylk60BcONebJRjNfq9RenACuqIypDFgXu3wOIgxSUCOUdrdPUNZi2TIVKgC6TmAS8xveY49feIsIpgcBzBizb/n3mFexHCnsazmXPzHjuiTVz9dsFHNGs/M9QhCtdRemXqoPv8AHoEDGeXqsjjMcGneqvu6mI1KMNvTboIrpWCLhKlsLx57Ka3B0A0JO0U2xpRCzyAihFyUUGvrJ1mJxYikmSjN4UH5tN9xvCNOM7hIfm033D4RepZ7c5LTAboeCZSYDdCjxUDHTE7zDXIKZMTDXI60BrkDng9K1u4nM1POD7ecAY0bkK5ChlJwRLBBCsKV9eZTlFqEXqEAkkA4CppSHmcEymCAywRLVkTPBWUIy561FI1LkK5FoZlm4Lly2LKpvGtWLMxNQgNSxOqWg+qIKuQTchXIlAa5FcxMU99PiEG3Iqnpinvp8QixG407RNu3iWVFwqxOW7V/WUDC0BuTJmzPaeir2OQexaQtGmndmF5lu3BnSoxIGQ3wdxzzV/mPyA7475RuuM7BQZ3qypS75h8BL+cS0M45zUXoRMe1yfCCCmsuf5R8oq9H7/a/fiBGaW1GiOu1TN3oflLrDeaqc5k9tzOB2oAINDNqWm8gdwrDMWGLMqjd8yad0KWwf93y9aTG6Gd2HYz0i+TZwvIlIvYD/KD4xK+Oex3AHwWFQbJjb7w7jQQqEuUjKJzVP66oZqjMovV/uIbRj9kPrXf9zEllkZIg6Qf+IgKiK44sNrm6tNwz7OuGrUZ1A110aDdrPeIdzicQxGJJwROk9PfugZHeaay8F/auKk/RJs9o98SVEqcKA0GyWvi2XhFc60LL5TLLrtN526santif9315U2cfrBfgAiaWVJY4ihSSKnMmpAxY4nri1KbBZcgzuUGSTzTUPM6X1hejM69kaaqAKAUAyAFIjcPOPd90Y/CFvtIakiQ0wc9mlBGF1SClGvayMQMRsoTYikttUhRzln4Rt14F7KblTUK8ovSmAFXC1rnjTOnTvoCQCSwqMjdqOg0wrFROkZ/CH+Xme6fCC72IAap1jDYdm6M9v8q+5/Exqv6yl7g5aYDdCgiWmA3Qo81LQtkhrkEFYVyN0oe5CuQRchXIUge5CuQRchXIUB7kK5BFyFchQHuRTaV5Pvp8Qg65A9sXBffT4hClTlsdLMAFTxcTkMNeuL2XW7990ff3wOpOlmcYKOLXblqrgItExFOHGbtPWxy7Y65RuzjMUdbmpanoX/UcO+LC7HJQPePyH3xHSk80bzU9g++GbKrTMNdKKPv74zUtXBOKctzuHF7NffDKBmqY844d543dAy20H9DLLnWx4i9bti3UDEvN3f8ASTaDmyuIOtq3j1Uifpf2ImzSoqzy1HT95YQMeEpWu0LX2Sn3GLZVhkriESvOIBY72OJgoOu0doi1JcM82+Wcmmt7qTD3qvzhaQnk2dz0sUFd9WJ7RGhpBtHbCvjaO2GmU1QA81eZQTAqSx+rU3r2wMaDi+yBjtphGiBDXhtEK8NohEFpRTalqpB1kDtYRZfG0RCawIwIzBz2EGNJLE4QltKYBZdomKUY3lnzCb4yQrqB51eqANPMU3UstruKyKp00wcSnGa7qpgLuvojorUpdSt4Lkaq4qCCCKVUjMbIA/uo39Jp3v3bt6/LrdrW7XRZVhUpcMyy2meFotjtIrpGINoblVJUVYesTWurHOHn2m2MpEqzuj+joZs1nTjEaQEKVIu441xwwjVl8GMooJ80Yk8tM2JY/qtpMUyfJ6UJhmMBMc5l2Gda14qDGviYA+RwbLlzNIqi+2DOcWIoTS9nSuMUAfmr7n8TGhUkit3DprqpsgBf8q/1/iMa+2f97T7kpaYDdCi+UuA3Qo402JpCpE6QqRqhCkKkTpCpChCkKkTpCpChCkKkTpCpChCkBcKvdl3qE3SGoMzQ1oI0KQzKDgYUOEneXUhiS1itBO24n4or/Lez/uNo+wn4o7nzGXzF7BC8xl8xewRrVPtNMenD/lvZ/wBxtH2E/FEpfl5IXk2K0jcqjwaO28xl8xewQvMZfMXsENU+zTHpxv8AiFK/dLX2L+OF/iHK/dLX2L+OOy8xl8xewQvMZfMXsESynFzPL6Swo1jtRGwqp8Wiv8t7P+42j7CfijuPMZfMXsELzGXzF7BFjKY7NMenD/lvZ/3G0fYT8UOnl1ZwaixWkHaEQf6o7fzGXzF7BC8xl8xewRdWXtNMenG/4hyv3S19i/jhf4hyv3S19i/jjsvMZfMXsELzGXzF7BGbapxjf2gyjgbJaiNy/jir8t7P+42j7CfijuPMZfMXsELzGXzF7BFjKY7TTDhvy3s/7jaPsJ+KH/Liz/uNo+wn4o7jzGXzF7BC8xl8xewRdWXtNOPpxv8AiFK/dLV9lPxQv8QpX7pavsr+KOy8xl8xewQvMZfMXsES5Wocb/iFK/dLV9lfxRZZ/LSXO9ClmtCX6gFlUKCdZo0dd5jL5i9gh1saA1Cr2RLlaPKXAboUW0h4lD//2Q==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utoShape 4" descr="data:image/jpeg;base64,/9j/4AAQSkZJRgABAQAAAQABAAD/2wCEAAkGBxQTEhQUEhQUFhQWGBcYFRYWFxgVGRgYGBcYFxYVGBcYHCggGB0lHBcXITEiJSkrLi4uGB8zODMsNygtLisBCgoKDg0OGhAQGywkHyQsLCwsLCwsLCwsLCwsLCwsLCwsLCwsLCwsLCwsLCwsLCwsLCwsLCwsLCwsLCwsLCwsLP/AABEIAM8A9AMBIgACEQEDEQH/xAAcAAABBQEBAQAAAAAAAAAAAAAEAAECAwUGBwj/xABNEAACAAMEBAkIBQkHBQEBAAABAgADEQQSITETQVFxBSIyUmGBkaGxBhQjQmJyssFzgpLR0hYkM0NTVJOi8AcVFzTC4eJjg6Oz8dNE/8QAGQEBAQEBAQEAAAAAAAAAAAAAAAECAwQF/8QAJhEBAAIBBAIBBAMBAAAAAAAAAAERAhIhMUETUQMyQmFxBCLwFP/aAAwDAQACEQMRAD8A4Ww8FtaraZCtdaZMnUJBbkh3yGJrdp1xKd5M2hZUhzLm6Se8xFkGU6zPRhTWhxIN7Z6phuD+FfNrbp1AYo86gvUrfExK1Gy/Xqg/g3yymS0lJMBnBBaFdnmtfdJ6qrKHzQi4CDjmY5bPPEQxpnA1oVrrSZoa+JdCjA3yLwTLMjHdFKWWmjM29KlzK0mFCwug0ZgoxahwoI6aV5eTZbuZSKq6GXJkqzGYZRlBllzrzcqYFdxXDlDZGL5TcNG2TjMYKguhEReSigZDexZt7QSoG8L+ScyXPMizs9qmKgeZo5LrcDKGWta1qG+UZacDWgymnCRNMpa3plxrq3SVapphQgg7KYxvp5ZAzZ7zJIZJxszFFmtLKvZhSWb6ipBqagjZSlINtHlqmglPcVrUwt16juiSjaZzHGXS7MqrVGOrGsNmtMOSm8Ez1lpNaTNEuYQJblGo5OQU0xJ1bdUXv5OWsOJZs08OQSF0bVIW7UgUxAvLU9IjobP5dUaWdGqOXshnzC7zEK2UrcKSMAnJBNDjQ0pWCOHvKizy0WXZGv1lW2WzB5xuedNLYMHmqrEi4TSlBWlSamCaYckeBLSEMzQTdGpYF7jXQVN1qmlMDhvjQ4K8lJ72mVJnyp0kTROukyyCTKkzJl0AjEkoB1wVL8rhoBKaVWZ5uLLpRNYLog4dToqXS+GJ1xqcM+XMtbVMazSw0s2idOLtMc6RnkTLMrKGHowEmE3aZgZCGyxjDlJnAs1EmaVJsuajSl0RlNU6WoFWyU4YD1q4Q0ngSd5zKs0xGlTJjy0o6kFRMYAMQaYCteqNqxeWzyllhJaVlpY0BZiQfNNJQkU9bSHXhQZwDZeHklW1LVKlEBCWEt5pmcYqwJvkVpVq0pqglQtt3kfOlSrbNcgLZJqSjh+kvuFvrjgoVpba8HHTGefJ+1C4TZp/Hpc9G3GqCwphiaAmnRGs3lrNaSslwrKtmNnBJxLXkKz25zASpa09mNvgny7lNaVabLEpXm6afM0sxxfWRMlC4lKoDfGWW4YNiolxjcBWkTDKMibpFW+UuNUJzqUy6YlwfwLMnSZkyUQzS5kpDL9Y6YlEcHKl8BT7wMblk8tlQoBZ6yUkmUsl5xmBgzmYwnF1OkW8cBQUAwIjL8lvKJrFOeagVr0tkuk8UEkMjU2q6qRuhsVAjhXyQmyGtCswJkzZUlLqsTPect9VlAexVozj5P2rSGV5vO0oAYpca8FJoGpTInCuUbEjy2mqLCKK3md84n9LeUywWIxBWWboI3xC2eVtZTyZUvRyjI0CVms7qDOE5mZyKvUilMAAYbExALh/gFpBUoHeUZch2mFeKHmyw9yow14DOkYsdLw/5V+dSJUl5SjQhBKcOai6iy3DLSjXroO0bSMI5zDaIkpMekYUSqNohVG0QSkYUWSnAYHA0INDkaGtDGtM4ZQkm6dWBK0IDXqGi6shsG0wKYsPSNeXwwoI4laGuJFTgRWoGDGuJ9kRRI4QQKVaWhBvY4VFXDClaigpkQeyG4zoUa8vhSUCCJQXAg3WAqMKDKo+cRbhNOMwlqHYAV4lBi1aC7hW8BuURLkZUKNqfwyjnGWuJqcRj1UpqTsik8IyjWspKcYACmAYkgZZioFd5xwpRlwoevSIUChdvs66WZgOW/xGKNCNgjQ4QX0s333+IxRdiWobQDZC0I2CCbsK7ADaAbBC0I2CDbNZWmMElqzMclUVJ/rbHqXkL/Z1INJtqZZzZ6EchOiYDi56CAN8WN5axwmXkLWagBK0ByJFAdx1w2gGwR9azLIjS9GUUpS7doKUpSgGQwjw3yl8jZcuY6KTLKtmBVSh5L3dWoGmwwyim/FM8PPNCNghaAbI0+EuDXktdfqYYq24/KBbsRymJjkNoRsELQjYIJuw12FoH0A2CFoRsEEXYV2FqH0A2CFoRsEE3YV2FgbQDYIWhGwQTdhXYWBtANghaEbBBN2FdhYG0A2CFoBsEH2KxtNmLLTFmNBqG8nUAMYvtfB6KQsqaJzElSqI4x9mo443RLS2ToRsELQDYI0BwfNvFNFNvilVuNeFcqrSoiz+6pujaYUYKjhGBBDBiCcqdFN5G2FlsvQjYIWgGwRoTLBMUgNLmAkVAKMCRmSARl0w0qwzGpdlzGqARRGNQTQEUGIrri2WA0I2CFoBsEaVmsBeXNmVAEoKSKZ3muimyJNwcxuaMPMLIGIWW+FSQBlxhhyhgYWWy9CNghaAbBB6WGYb1Jcw3eXRGN33qDi9cRNmYKHKsEOAa6bpOwNShhYD0I2CFBF2FCyxtvX0sz33+IxRdg23L6WZ77/EYouxm1U3YM4I4Le0TVlpQV5TNgqDWzHUPE0AiNnszOyoilnY0VRmTHrXklwZLskm4aaZ6GaTrIyRTrVceTniScYW6fH8eqV/BXkxIs0sJLFWwLTSKszU8MTxcMNXrQUZZUgtqymISKDaSMVHavTDPhyDd6M1PVq6sNtYlItxB44p0jjDt1bzgIzqiZeuNuGrY+GZi4ONKuploH7OS3URuOcYHltMEwLMlq2AYMSpFQRgOnEnKNlZKPxlwJ9ZKY761DDpYbqQJwgjXSCEYbalT2UNd9Y3c1UlRdw8+4Qs6zEukVFBvw2EZGOYtvAjoLycdegcYdXrdXZHVW2WUJG+m4w6sKV/r+v9o5zlSZYRlG7zyfOVczjs1wFOtxPJw8Y9CtfB8t6FkBYDlZHt19cAPwfTkqjDYQoPaBQ90dMcsZcJ+GnBtNJzY9sX2S00NGOHhHWOoHKkhekqKdtKQ6qh9RMqjAauqO2mE0saFHsnkBbZM2UZUyTJMyUKglEqyajljTIndHVTbLZ15UiSBUAnRpheyrxcunKM+L8saHzjCj6OnWKSAaWaUaZi4goNuIis2OXWnmkmufJl/dGo+CZ7TS+daQo+hWkShd/NZXGNBxZedCaZYZGJy7HLJFbLKFSRyZZxFejoh4J9waf9TwDgy2GTNSYtCVORyIIIIw2gmNCy2+zypgeUk0Ah1YM61VXUr6NgMxUkE7BHuPmMn9hK1/q01Z6oitjklQwkSrpAINxMjSmrpieH8njeKz+HVuMiaSmh0SuzAuePfJYjVmABFkzykF4sFNTOkzaMRQiXLuFT0k4x7M/B8of/AM8quoXE+6KfM5daeaytvJl/d0RY/jzPaaIeQDyglqUCrNZAZpYzHBf0q3SqmlABn0xRN4bUI6Sw6jQy5SNeAbiPeLNTbUigj2UWSXj+aysM+LL+6IypEtgCLLKowqOLLywxy6RD/nn2miHiPBNrlok5JocrNCDiFQRda962GyCZnDS6MogYEyJUkGoB4k5phNRqKtSPbBYZOHoJWOXEX7oibJI4voJXGJA9GuJAJOrYDGfD+WvG8jHlQl5zdYVmCYpGjJro1l0a+DTk1qNpjNtfCaPZ0lXSZimoY3aKOMSq3QCQb2Ryj3L+7pX7vK+wn3RmeU9hlCxWlllSgRKcghFBGGYNMIT8Nbp43hd2FFwWFHFKHW5fSTPff4jA5EHW1fSTPfb4jG95LcAF2E6ahKDFFOF46mIOrKldeOyJllEbumOGqVnkhwU8r07oQSKIDmAc2IO3DcN8dNNtVeUM9uvr17hGmgWlSrDqqO1K+Ih9FLeoUg7Rn2jPtMebLKZm3qxrGKZQbYSOg4jvx6hFku0sMxXpHz+6LpnBpHJNB1U/rdFYszj1QdlM+oHKETLdwKs81CdjHYSjHpPREraGpg5PvAHsOHfA4pk4ptDDDrbKGdUpg9NzYd8eiMooY9ss9TVqGnRGVOk3TUcmN2cqc6u8wK0quYw6dccpkmWWBe3eMRmSo0jZB6td39ZQNPsrDPLo/qvhEiWWa0CTrArYjitnUbdpGXzgyc4Ge4DadQA1noje4M8mqoZtpYy0GJSoU3dsx/VHQKHp1DthGUzszMuRs1pmSHvg0eXxr6YgDa3NB1hsNket8AcPSbVLBVlvEUZCQbtcx7Us446vDnrJPm2hdFwcok2cZ2grSu3RLmTgeMRXA0ja8nOA5NlqoFZnGJmNizA4sw6ceMusGsen9s02JJKMErtEstnXMyHO7FTrA7SBqp9Suo65Z7/6EQnSKgqRhgCK/ZxzpWlGzBipJxU3ZlTU0Dc4jKtOTMGHQ1MNgRsvK20S76lRhfxU61mLj3EV6jEZM6+t4ChONNjrg6d1O2LSc6nA0vEfyzB3A7KdGI8wFXrlfIVtizQOI+5hRTvWLKVa4mmOoEMPdbP5nsiiyJRHl65ZIG7lS+4gdUX110wxNOg4TF6jjFPImKdR9G2/lSm72G9oC9zyDqr4qYQHGO4fOERRSOYa9QN4U+rh1RIjjb18D/yjcMgrZUSXpmQQN7NQd7Ra3FrT1Vw78O4RC2fox9IndNEWzRg/V4CJ2plWhA5q/wBeEUKPSSxzZbHrJVfvi+cOX7oHXxvvEVrjObolp3s/3CEwgmMXynH5hafopnwxtCMbyl/yNp+if4TG54lmXh4WGglUwho8NuNNRmCT2ZkDgO1FY0FbxxyNdxjpbF5USvXDSz0io7VBp10jnbYnpH95vExTcjnljGXLd09Ak+UMlspssn31J7yTBQtyPndYfa8aAdkeZtZwTUjEZHWNxzEaNn4UmLS8JU4DIT5SzSN0zCZXpvRnxR7ajN6CjL6rMNxr8XF7BErzDJlYa64drDPqEcjZuHJBPpJU+T7UiaJq9cueKqOhSY2bCZU4gSbfJqcAk+W0qZs9Zhe6hDw5dVLpGctY2vajdVCOoDHuhjapeuoP0Z+6LfyQnnHzqV/Abx00Unyftq5CS3SJjAnqKfOHh+SOmtQW0T1OVT9Vh4iM2dXZTfGyeArafUlfWm/chh08lbU3K0CfWaZ3XR4xPF8k9MzlfTClim+HlS3nPopIvOc+agPrufVG/E0oBHV2byPloL9pnFwMWApJlU9rEtTe1OiCLO7TF0dhRbPZ9c7RhajXoJVBX6RhTWA2cdsP4085JF8ypZbLYQsuVJE21Mouoihpsw0pfdzyFrXjMQNlcojK8nXtDCZbyrUNUsyfoZZzBbXNcc44bAI2+C+CZUgHRrxmNXdjedzznc4sYNpHsGTbeD7vHkqPaljAMNq7GwG+m2hAL2kMt5MWU3hqN5TUqdhOIPvnVSvRmMfhqwj9MmDL+kp6yayRrK51zoCI5541vDeOXUrZcxWW8pqlN3EODDoKmu7KGtcosrr6xF2vtjGW/Xh1gRnS52ia9WiNyjqVsg+7U3+0agGqmGVOgYlK7Rmp1jthjNrMUrkzwy36U9Yg6vVmoR0GtemHn2e8Cm2qV1igvyzvGEUTDca9UXWIvbAxwD+64op2Gh2wQD8qV6DxCevinqiwiuyzbyqxzN0kdLcSYOo4xC3J6JtoRqe9KNUPzhSCAzocLxZl92YeMN6zBQ7Lwi84566V+sLjDqbGEcHErFxYHUy17D/y7ogowl7cj9k17wIr4ObiSq5qCh95KKe9TFyjBfeP+qNRLMwE4QHopvQajquv4xdNHL6j4fdEOEh6Kd0kDtCD5xbOHL91fFj84dnStxyveXs4v+8VWUVecfbA6hLQgfzHtgieOX7qnvb7hFUkUmzRtuP2gp/oi9wdLqRh+UD3rDaSP2UzuBEbxEYHDA/MLR7k35x0r+sy5Ty8iRMIUEImEKPnMDrXL9I/vN4mKtHBtqTjv7zeJirRxlQ9yFcgjRwtHCwPciLSQcCARsMF6OG0cLErBb58g+hnTZfsq5Kfw2qndHS8H/2hWpMJqSpw2islqbagMpPUI5jRwtHGo+TKFiZem2D+0GyvQTNJJb21qv20qAN9I0rZ5VWZFQrNSa0w3ZSSmVy7E0woaAVzJIAjyG5BPA0oC0yDT9bL+MR1x+aZ2a1PQLdIabMpbLpXi3ZIqZCscQHJHpX2FgBgLqg4xoSpJXkO6DVxqruAaoG5Qd+uDZsirzKglWu6rwOGIZNfVjFC2L9m7DcRNXdjR6dFaR1+SN9nTCdjra5y53JnRQy2p0Z3uwCL5PCasaEOrbCKiuy8tV74EuzBhRH6FNxuuW1K9bRDzha3WqpNRdcXailCBUUOHNHXGbmGqiWjJ4RRqY0JJFDtBpmKjPCtc6jMEQQjAioII2ihEYs2yKQRQgEEHEjO9Q1apY1djq8KSlF15L0qSTVK4nYvqjIDPKsWM57TTCE2xBHKClxlvqD6oqFZd1SOonZSBldpGBJMrDGnGl0yPSAQekAEYhcNSTIoSWvszUvMVYkgZIAFAUZ9sTnJUNUCt12IzpkVB6cPiiafTWr2gQHBwBBBNMwdUxOkHAjfWBZFVZpbG8BipzLIwOe00U16UB9aFY0MtmQVIR6AdFFI7nC9VdUWORpJZ1XWWvutLZT9nHrML7RC3LxbxzTEnaAQk3tQht4GyCFFcD0g/Wqp/mWvXDTJVVK6iCp6w8r5LFdimXklttCE7zo27rzRezorOeO/SZUz+ILh+E9pgnZ77f6jA0oelfoEkf8AmmU8ILHK+ufgJ+caxSQlsFVA585R1K9T3JFz4hvaag6qA+DdkVsKzJK7NJM7OKP/AGReg5PvN28b/eLCK53rnoCjfifFgIqQenf6OX8UyLVIotcgC7Hv+ZPVEeDkJUuwo0w3yNgI4q9S066w7g4hfSOf4VH5haPo5vzjo6Rg8LoRYJ4P7OZ31MdZ+iXKeXlSphCghEwEKPl2zQ+0y+O/vN4mKtHB1pTjt7zeJirRxLWg2jh9HBGjjJlS2C8mYHwExuVU3uMyA1DGlSKDAGnRFjdaRn2aZV7pI5RFCMSElhK11VDRU0mbUmjVyJwNRfrxBeFOLTZ2wQyTyubAkUpRRnLbjZYNeC9ArDlptTdDmi4AqAKBAQcgb96op/8AY1EyI2aXMv8AGrdujOg41BU0FcOvOvRB2iiuy6Rnq15U41AQBXjECuvk0PjFh4NlHOWn2RGZkotFBPBUv84kfSy/jEDf3ZK/ZJ9kRfwdwXJ08msqXQzZdeKOcIuM7wU9YtU1VfjFATlea4TuMU2W2y5oLy5iTFBKlgVYBhyl0kskAjZFM7gKy1I83k/wVYddB90D8C+TdnsqMlkTRAsXOhmNW81MSkwlaYAUOQGEe7J1jhrEVGsjpAmr1EcY9cQZQcMCDmoINd6TMurGKSJi65bdLXpDdZUEMdwES07kfo2Yew8uYOu/Qxi1pE8HytctB/2iO9TQRV5hj6N2HQraQdYchh1GLBbUGDEIdj35HZXA9UWTLWlaMx2gMgcHEDi3RxsSBht3w2XcPoJoyuHo0bp2m68SV5mV2VtppCB2CVU7oIlzVOCsrGgNFvVoQCDQE4YjtET+1/5vuhRYeTJIrU1ZySTQrViFWoU4hVVQMf8A7TwklFvr6pZvq1uMenizGp7qwVNIUEtRV1k+jB95mN6m6Bpr6VSADcagZ6XQVz0cpTi1cq5Y66UCeKIEq1SDtNf5kYfEYFsS+jA2Ar/NMQd4WCStFO0Bu1Zag94iqx4XvpZn/vqPjMOxWjUmt7SofsTbx7pogxcx0F2PUSvz7oFnpRpZ1VuH3Xvy/FZcXGp3kU62F0/zgfaiwShJHpV2iTj0XmH4T2RcowT3vxRVY5gvz2OdUPTc0alQBvv9dYIu0CA51x7DWNY8JIW0ybyso1h5f2hVfEDri+xzb6KwwqBhsORHUajqhTMpnQa9iqflFdnF2bMTU1Jg6CSVcdoB+uYcSnQmMfh4fmc/6N/CNqkZHDo/M5/0b+Ebn6ZYl5gqYCGgpEwEKPlMD7QnHb3j4xXcg2fL4zbz4xXo4jQa5CuQTo4xpNpYLevm/QaQOvElMXAJwpQCpFK4gA9JsRY0LkK5ADWyaVqFUYUHFYm8ZbOGGOVVGHtdqPCLY0uMAtaAGtAitpKg0ukkrTozzi6ZB9yFcimx2lpjml24L2NDVqOVWhrTVWD9HGZ2A1yLrAnppP0sv4hE9HFtjT00n6WX8Qi48wPRXPGNL1RSt0jDeCaRBzzj9tctzDCKJlkV5swtLDEXaHIjDUcx2w/mZHIacg6GEwdj3j2R9LLlvGbheldVaew4YfzZdUJ0JzBPvIrdl3GB3lvrmyz0zJJ8Qyw6yZmYMhtwdO8M0ZaTLDKoA2XivVccUin+7hUkBxUg+qaEZXeNQbqUxid+aM5bH6OYj/8AtpEQ7fsH61lHvVxEmjdBODUHPyIAo4ABu1pc42NxcycofzBNhO8Tm8WiWkb9g32E/wD1hjNbXJcf9sHwmGGy7nlWBFNVlqDzllqp7XJi2uPT0G++6uSRTpx+zf8AgMfnSHM5yKCU9PaKSkHUCXp1Q2TdOYwUEtQKvK1hVGN3pYnP+q1WZCJZLYMRMcjWDMa8q7xl1QkkE0ZyrBcVUC7KQ6mxxmEbct0ECnSQTXpdtVBqAp3bMwF4TwUnmOHO5JiTD3EwUZdcNpmL2ksPCKOETSVMrjxHqNrOKKg2nV2QRLFCK6mx6pVCe2L2dALQCrBxk4CsOiZW4eqZUbphjQDXmU6qVG84eFR1mA7ePQttEuWBvLYd4EGSxRutl7eOOzERY5J4QfkzDqN6nUtPEGK536eWdqTB3yyPnFqiqIOdSu7M+FOuK341oA5ksk73YBe5GiygqkY/DJBsc+mPo38I2aRh23/JTvcmeJjcx/SZYnlwiJgIUEomAh4+SyPnS+M28+MQ0cGzZeJ3nxiOjjeloJo4VyC9HC0cTSMzhBykstWlCuJyALAHPorAlpt5DES7rCgIN7i8maxoVH/Tpnr7d0yoYSRsixAxrDbjMmFbtBQnlLXC7mta43tmQGdRFzcGKTW9N/jTfxRqCSM6Q+jhP4GT/da86d/Gm/iidn4LXSSuNO/SJ+um84e3Gno4eUnpJX0ifEI1jdwN+XwSmkmC9aSOLlaZ+z6SsV+SvkzLsMppUnzhlaY0wmZNDEFqVAoQKYDpzJrWDploVJsy8XWt3FVLClNdFIHXEhbUPI0s07UrT7XFXqrHvzmLXCNhF4jW46GUMO1fvhgan9Wx6eKeyhijTsP1M8bmRu6+YZ7ehwdiPpZTDvIAPVGLhuhRlewv1TQ+AhXPZmdT18WiqzzVcVUXxtRww6qthupFt32Zn2/+cVCoebM+0PxQrnszPt/84jNYAVIcAZkvdA6ywit56CoJIu0vVm0pXKvHwgLtGea/8Q/iiDpTEhF6WN49/wB8SVKioWoOVXLA9OZEIi7jSWg2n7qDxgInHHEkeswoo6Quv+sYpnTgovVNDQA0q7k5Kg1D/wC4ZxFrarcis4+zhLG9+T4nohpUs10jsGbK9kksHMSwczqva+6JaopIYkFwAVxWWMVQ8+Y3rNr/AKrF9NQ1ggV1g4u56P61iJUwAofZQ5sec2wV/rIRC0TAoZmNR6xGbHVKQdJw/wByaOBVPN90XUW0rdCS6XK72uncDBMrEptJLndQgfEOyKLNJPGv0vvQzNiqOTLB3eLHXF94nEYF8AdijX4newhBJScpe2l7up4sIq4MFdI/PmN2IdGo/l7zErVPuK7qAbigKNral71HXF1js9xFWtSMztYkljTVUkxe06WRiWsfmU73ZniY3YxLUv5nN92Z4mOk/RLn9zlEl4CGgtJeA3Qo+XpB02Xid5iOjgx0xO8xHRx1mGgujjKs9ucqrsqlZgBlop4/GYBVa8aHBgScKGooY37kYp0AZlMk1ZqEqtRhNADE1F30jA4azXpixCKJnDIAJEtzRTmVAvBGe4cc+IwrSmUWtwooreRgAMTxSLwQTCmda3TnlgYVnttnIlqZd0uBRCFwHGlJUA6+MMK4VrSJSplmIDaNhfRaXlNWR+KDSprxVFddKdEa0/gWSbWGmGWFaovVbCgusU21xI2QXo4C4JtMlnCyUAwmXjhUEGW5BIJre016tc61xgxrFMr+ncdFyX+GMziqWjhlTjy/pE+IRHzGZ+3f7Er8MMbFMvJ6d+WnqSucPZixjuOyqbxoAd5I+RiLsfWcL0Clf5s+yM6ZY5l41tU2uoBJVT1BKmB/I/gm02aSyWi0ecOZjMJjqFIU0ot1c8QTnrj1zysNi8OdM+yT4rCv+0/XLPyURIuRm6Dqp4tEdL/1K7gD3CIoSdZ1LXgyh9qton69TbiIkbHzmm72nFfgwgkv0t1yz90VqAMgBuktGahbCWix3lZdIaEU40wMBXWKjOINYhevF1vVqOMMDVSTljUoMD0xo46r/Uqj4opm2oLypgX33lqe5TEmILkPLsEugGBoAKhnc0AAFQtImnB8sYiWtduiNe1zExbkP62Wf+8o+ERBrfK1zJVdmmLHs1xdjde2w9jGvZLTAwm1E9RbP6ksa+/fFC2quEtJje5L0S/aendEVR2PKCbRK9I+5prii9nXCylk60BcONebJRjNfq9RenACuqIypDFgXu3wOIgxSUCOUdrdPUNZi2TIVKgC6TmAS8xveY49feIsIpgcBzBizb/n3mFexHCnsazmXPzHjuiTVz9dsFHNGs/M9QhCtdRemXqoPv8AHoEDGeXqsjjMcGneqvu6mI1KMNvTboIrpWCLhKlsLx57Ka3B0A0JO0U2xpRCzyAihFyUUGvrJ1mJxYikmSjN4UH5tN9xvCNOM7hIfm033D4RepZ7c5LTAboeCZSYDdCjxUDHTE7zDXIKZMTDXI60BrkDng9K1u4nM1POD7ecAY0bkK5ChlJwRLBBCsKV9eZTlFqEXqEAkkA4CppSHmcEymCAywRLVkTPBWUIy561FI1LkK5FoZlm4Lly2LKpvGtWLMxNQgNSxOqWg+qIKuQTchXIlAa5FcxMU99PiEG3Iqnpinvp8QixG407RNu3iWVFwqxOW7V/WUDC0BuTJmzPaeir2OQexaQtGmndmF5lu3BnSoxIGQ3wdxzzV/mPyA7475RuuM7BQZ3qypS75h8BL+cS0M45zUXoRMe1yfCCCmsuf5R8oq9H7/a/fiBGaW1GiOu1TN3oflLrDeaqc5k9tzOB2oAINDNqWm8gdwrDMWGLMqjd8yad0KWwf93y9aTG6Gd2HYz0i+TZwvIlIvYD/KD4xK+Oex3AHwWFQbJjb7w7jQQqEuUjKJzVP66oZqjMovV/uIbRj9kPrXf9zEllkZIg6Qf+IgKiK44sNrm6tNwz7OuGrUZ1A110aDdrPeIdzicQxGJJwROk9PfugZHeaay8F/auKk/RJs9o98SVEqcKA0GyWvi2XhFc60LL5TLLrtN526santif9315U2cfrBfgAiaWVJY4ihSSKnMmpAxY4nri1KbBZcgzuUGSTzTUPM6X1hejM69kaaqAKAUAyAFIjcPOPd90Y/CFvtIakiQ0wc9mlBGF1SClGvayMQMRsoTYikttUhRzln4Rt14F7KblTUK8ovSmAFXC1rnjTOnTvoCQCSwqMjdqOg0wrFROkZ/CH+Xme6fCC72IAap1jDYdm6M9v8q+5/Exqv6yl7g5aYDdCgiWmA3Qo81LQtkhrkEFYVyN0oe5CuQRchXIUge5CuQRchXIUB7kK5BFyFchQHuRTaV5Pvp8Qg65A9sXBffT4hClTlsdLMAFTxcTkMNeuL2XW7990ff3wOpOlmcYKOLXblqrgItExFOHGbtPWxy7Y65RuzjMUdbmpanoX/UcO+LC7HJQPePyH3xHSk80bzU9g++GbKrTMNdKKPv74zUtXBOKctzuHF7NffDKBmqY844d543dAy20H9DLLnWx4i9bti3UDEvN3f8ASTaDmyuIOtq3j1Uifpf2ImzSoqzy1HT95YQMeEpWu0LX2Sn3GLZVhkriESvOIBY72OJgoOu0doi1JcM82+Wcmmt7qTD3qvzhaQnk2dz0sUFd9WJ7RGhpBtHbCvjaO2GmU1QA81eZQTAqSx+rU3r2wMaDi+yBjtphGiBDXhtEK8NohEFpRTalqpB1kDtYRZfG0RCawIwIzBz2EGNJLE4QltKYBZdomKUY3lnzCb4yQrqB51eqANPMU3UstruKyKp00wcSnGa7qpgLuvojorUpdSt4Lkaq4qCCCKVUjMbIA/uo39Jp3v3bt6/LrdrW7XRZVhUpcMyy2meFotjtIrpGINoblVJUVYesTWurHOHn2m2MpEqzuj+joZs1nTjEaQEKVIu441xwwjVl8GMooJ80Yk8tM2JY/qtpMUyfJ6UJhmMBMc5l2Gda14qDGviYA+RwbLlzNIqi+2DOcWIoTS9nSuMUAfmr7n8TGhUkit3DprqpsgBf8q/1/iMa+2f97T7kpaYDdCi+UuA3Qo402JpCpE6QqRqhCkKkTpCpChCkKkTpCpChCkKkTpCpChCkBcKvdl3qE3SGoMzQ1oI0KQzKDgYUOEneXUhiS1itBO24n4or/Lez/uNo+wn4o7nzGXzF7BC8xl8xewRrVPtNMenD/lvZ/wBxtH2E/FEpfl5IXk2K0jcqjwaO28xl8xewQvMZfMXsENU+zTHpxv8AiFK/dLX2L+OF/iHK/dLX2L+OOy8xl8xewQvMZfMXsESynFzPL6Swo1jtRGwqp8Wiv8t7P+42j7CfijuPMZfMXsELzGXzF7BFjKY7NMenD/lvZ/3G0fYT8UOnl1ZwaixWkHaEQf6o7fzGXzF7BC8xl8xewRdWXtNMenG/4hyv3S19i/jhf4hyv3S19i/jjsvMZfMXsELzGXzF7BGbapxjf2gyjgbJaiNy/jir8t7P+42j7CfijuPMZfMXsELzGXzF7BFjKY7TTDhvy3s/7jaPsJ+KH/Liz/uNo+wn4o7jzGXzF7BC8xl8xewRdWXtNOPpxv8AiFK/dLV9lPxQv8QpX7pavsr+KOy8xl8xewQvMZfMXsES5Wocb/iFK/dLV9lfxRZZ/LSXO9ClmtCX6gFlUKCdZo0dd5jL5i9gh1saA1Cr2RLlaPKXAboUW0h4lD//2Q=="/>
          <p:cNvSpPr>
            <a:spLocks noChangeAspect="1" noChangeArrowheads="1"/>
          </p:cNvSpPr>
          <p:nvPr/>
        </p:nvSpPr>
        <p:spPr bwMode="auto">
          <a:xfrm>
            <a:off x="1676400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AutoShape 6" descr="data:image/jpeg;base64,/9j/4AAQSkZJRgABAQAAAQABAAD/2wCEAAkGBxQTEhQUEhQUFhQWGBcYFRYWFxgVGRgYGBcYFxYVGBcYHCggGB0lHBcXITEiJSkrLi4uGB8zODMsNygtLisBCgoKDg0OGhAQGywkHyQsLCwsLCwsLCwsLCwsLCwsLCwsLCwsLCwsLCwsLCwsLCwsLCwsLCwsLCwsLCwsLCwsLP/AABEIAM8A9AMBIgACEQEDEQH/xAAcAAABBQEBAQAAAAAAAAAAAAAEAAECAwUGBwj/xABNEAACAAMEBAkIBQkHBQEBAAABAgADEQQSITETQVFxBSIyUmGBkaGxBhQjQmJyssFzgpLR0hYkM0NTVJOi8AcVFzTC4eJjg6Oz8dNE/8QAGQEBAQEBAQEAAAAAAAAAAAAAAAECAwQF/8QAJhEBAAIBBAIBBAMBAAAAAAAAAAERAhIhMUETUQMyQmFxBCLwFP/aAAwDAQACEQMRAD8A4Ww8FtaraZCtdaZMnUJBbkh3yGJrdp1xKd5M2hZUhzLm6Se8xFkGU6zPRhTWhxIN7Z6phuD+FfNrbp1AYo86gvUrfExK1Gy/Xqg/g3yymS0lJMBnBBaFdnmtfdJ6qrKHzQi4CDjmY5bPPEQxpnA1oVrrSZoa+JdCjA3yLwTLMjHdFKWWmjM29KlzK0mFCwug0ZgoxahwoI6aV5eTZbuZSKq6GXJkqzGYZRlBllzrzcqYFdxXDlDZGL5TcNG2TjMYKguhEReSigZDexZt7QSoG8L+ScyXPMizs9qmKgeZo5LrcDKGWta1qG+UZacDWgymnCRNMpa3plxrq3SVapphQgg7KYxvp5ZAzZ7zJIZJxszFFmtLKvZhSWb6ipBqagjZSlINtHlqmglPcVrUwt16juiSjaZzHGXS7MqrVGOrGsNmtMOSm8Ez1lpNaTNEuYQJblGo5OQU0xJ1bdUXv5OWsOJZs08OQSF0bVIW7UgUxAvLU9IjobP5dUaWdGqOXshnzC7zEK2UrcKSMAnJBNDjQ0pWCOHvKizy0WXZGv1lW2WzB5xuedNLYMHmqrEi4TSlBWlSamCaYckeBLSEMzQTdGpYF7jXQVN1qmlMDhvjQ4K8lJ72mVJnyp0kTROukyyCTKkzJl0AjEkoB1wVL8rhoBKaVWZ5uLLpRNYLog4dToqXS+GJ1xqcM+XMtbVMazSw0s2idOLtMc6RnkTLMrKGHowEmE3aZgZCGyxjDlJnAs1EmaVJsuajSl0RlNU6WoFWyU4YD1q4Q0ngSd5zKs0xGlTJjy0o6kFRMYAMQaYCteqNqxeWzyllhJaVlpY0BZiQfNNJQkU9bSHXhQZwDZeHklW1LVKlEBCWEt5pmcYqwJvkVpVq0pqglQtt3kfOlSrbNcgLZJqSjh+kvuFvrjgoVpba8HHTGefJ+1C4TZp/Hpc9G3GqCwphiaAmnRGs3lrNaSslwrKtmNnBJxLXkKz25zASpa09mNvgny7lNaVabLEpXm6afM0sxxfWRMlC4lKoDfGWW4YNiolxjcBWkTDKMibpFW+UuNUJzqUy6YlwfwLMnSZkyUQzS5kpDL9Y6YlEcHKl8BT7wMblk8tlQoBZ6yUkmUsl5xmBgzmYwnF1OkW8cBQUAwIjL8lvKJrFOeagVr0tkuk8UEkMjU2q6qRuhsVAjhXyQmyGtCswJkzZUlLqsTPect9VlAexVozj5P2rSGV5vO0oAYpca8FJoGpTInCuUbEjy2mqLCKK3md84n9LeUywWIxBWWboI3xC2eVtZTyZUvRyjI0CVms7qDOE5mZyKvUilMAAYbExALh/gFpBUoHeUZch2mFeKHmyw9yow14DOkYsdLw/5V+dSJUl5SjQhBKcOai6iy3DLSjXroO0bSMI5zDaIkpMekYUSqNohVG0QSkYUWSnAYHA0INDkaGtDGtM4ZQkm6dWBK0IDXqGi6shsG0wKYsPSNeXwwoI4laGuJFTgRWoGDGuJ9kRRI4QQKVaWhBvY4VFXDClaigpkQeyG4zoUa8vhSUCCJQXAg3WAqMKDKo+cRbhNOMwlqHYAV4lBi1aC7hW8BuURLkZUKNqfwyjnGWuJqcRj1UpqTsik8IyjWspKcYACmAYkgZZioFd5xwpRlwoevSIUChdvs66WZgOW/xGKNCNgjQ4QX0s333+IxRdiWobQDZC0I2CCbsK7ADaAbBC0I2CDbNZWmMElqzMclUVJ/rbHqXkL/Z1INJtqZZzZ6EchOiYDi56CAN8WN5axwmXkLWagBK0ByJFAdx1w2gGwR9azLIjS9GUUpS7doKUpSgGQwjw3yl8jZcuY6KTLKtmBVSh5L3dWoGmwwyim/FM8PPNCNghaAbI0+EuDXktdfqYYq24/KBbsRymJjkNoRsELQjYIJuw12FoH0A2CFoRsEEXYV2FqH0A2CFoRsEE3YV2FgbQDYIWhGwQTdhXYWBtANghaEbBBN2FdhYG0A2CFoBsEH2KxtNmLLTFmNBqG8nUAMYvtfB6KQsqaJzElSqI4x9mo443RLS2ToRsELQDYI0BwfNvFNFNvilVuNeFcqrSoiz+6pujaYUYKjhGBBDBiCcqdFN5G2FlsvQjYIWgGwRoTLBMUgNLmAkVAKMCRmSARl0w0qwzGpdlzGqARRGNQTQEUGIrri2WA0I2CFoBsEaVmsBeXNmVAEoKSKZ3muimyJNwcxuaMPMLIGIWW+FSQBlxhhyhgYWWy9CNghaAbBB6WGYb1Jcw3eXRGN33qDi9cRNmYKHKsEOAa6bpOwNShhYD0I2CFBF2FCyxtvX0sz33+IxRdg23L6WZ77/EYouxm1U3YM4I4Le0TVlpQV5TNgqDWzHUPE0AiNnszOyoilnY0VRmTHrXklwZLskm4aaZ6GaTrIyRTrVceTniScYW6fH8eqV/BXkxIs0sJLFWwLTSKszU8MTxcMNXrQUZZUgtqymISKDaSMVHavTDPhyDd6M1PVq6sNtYlItxB44p0jjDt1bzgIzqiZeuNuGrY+GZi4ONKuploH7OS3URuOcYHltMEwLMlq2AYMSpFQRgOnEnKNlZKPxlwJ9ZKY761DDpYbqQJwgjXSCEYbalT2UNd9Y3c1UlRdw8+4Qs6zEukVFBvw2EZGOYtvAjoLycdegcYdXrdXZHVW2WUJG+m4w6sKV/r+v9o5zlSZYRlG7zyfOVczjs1wFOtxPJw8Y9CtfB8t6FkBYDlZHt19cAPwfTkqjDYQoPaBQ90dMcsZcJ+GnBtNJzY9sX2S00NGOHhHWOoHKkhekqKdtKQ6qh9RMqjAauqO2mE0saFHsnkBbZM2UZUyTJMyUKglEqyajljTIndHVTbLZ15UiSBUAnRpheyrxcunKM+L8saHzjCj6OnWKSAaWaUaZi4goNuIis2OXWnmkmufJl/dGo+CZ7TS+daQo+hWkShd/NZXGNBxZedCaZYZGJy7HLJFbLKFSRyZZxFejoh4J9waf9TwDgy2GTNSYtCVORyIIIIw2gmNCy2+zypgeUk0Ah1YM61VXUr6NgMxUkE7BHuPmMn9hK1/q01Z6oitjklQwkSrpAINxMjSmrpieH8njeKz+HVuMiaSmh0SuzAuePfJYjVmABFkzykF4sFNTOkzaMRQiXLuFT0k4x7M/B8of/AM8quoXE+6KfM5daeaytvJl/d0RY/jzPaaIeQDyglqUCrNZAZpYzHBf0q3SqmlABn0xRN4bUI6Sw6jQy5SNeAbiPeLNTbUigj2UWSXj+aysM+LL+6IypEtgCLLKowqOLLywxy6RD/nn2miHiPBNrlok5JocrNCDiFQRda962GyCZnDS6MogYEyJUkGoB4k5phNRqKtSPbBYZOHoJWOXEX7oibJI4voJXGJA9GuJAJOrYDGfD+WvG8jHlQl5zdYVmCYpGjJro1l0a+DTk1qNpjNtfCaPZ0lXSZimoY3aKOMSq3QCQb2Ryj3L+7pX7vK+wn3RmeU9hlCxWlllSgRKcghFBGGYNMIT8Nbp43hd2FFwWFHFKHW5fSTPff4jA5EHW1fSTPfb4jG95LcAF2E6ahKDFFOF46mIOrKldeOyJllEbumOGqVnkhwU8r07oQSKIDmAc2IO3DcN8dNNtVeUM9uvr17hGmgWlSrDqqO1K+Ih9FLeoUg7Rn2jPtMebLKZm3qxrGKZQbYSOg4jvx6hFku0sMxXpHz+6LpnBpHJNB1U/rdFYszj1QdlM+oHKETLdwKs81CdjHYSjHpPREraGpg5PvAHsOHfA4pk4ptDDDrbKGdUpg9NzYd8eiMooY9ss9TVqGnRGVOk3TUcmN2cqc6u8wK0quYw6dccpkmWWBe3eMRmSo0jZB6td39ZQNPsrDPLo/qvhEiWWa0CTrArYjitnUbdpGXzgyc4Ge4DadQA1noje4M8mqoZtpYy0GJSoU3dsx/VHQKHp1DthGUzszMuRs1pmSHvg0eXxr6YgDa3NB1hsNket8AcPSbVLBVlvEUZCQbtcx7Us446vDnrJPm2hdFwcok2cZ2grSu3RLmTgeMRXA0ja8nOA5NlqoFZnGJmNizA4sw6ceMusGsen9s02JJKMErtEstnXMyHO7FTrA7SBqp9Suo65Z7/6EQnSKgqRhgCK/ZxzpWlGzBipJxU3ZlTU0Dc4jKtOTMGHQ1MNgRsvK20S76lRhfxU61mLj3EV6jEZM6+t4ChONNjrg6d1O2LSc6nA0vEfyzB3A7KdGI8wFXrlfIVtizQOI+5hRTvWLKVa4mmOoEMPdbP5nsiiyJRHl65ZIG7lS+4gdUX110wxNOg4TF6jjFPImKdR9G2/lSm72G9oC9zyDqr4qYQHGO4fOERRSOYa9QN4U+rh1RIjjb18D/yjcMgrZUSXpmQQN7NQd7Ra3FrT1Vw78O4RC2fox9IndNEWzRg/V4CJ2plWhA5q/wBeEUKPSSxzZbHrJVfvi+cOX7oHXxvvEVrjObolp3s/3CEwgmMXynH5hafopnwxtCMbyl/yNp+if4TG54lmXh4WGglUwho8NuNNRmCT2ZkDgO1FY0FbxxyNdxjpbF5USvXDSz0io7VBp10jnbYnpH95vExTcjnljGXLd09Ak+UMlspssn31J7yTBQtyPndYfa8aAdkeZtZwTUjEZHWNxzEaNn4UmLS8JU4DIT5SzSN0zCZXpvRnxR7ajN6CjL6rMNxr8XF7BErzDJlYa64drDPqEcjZuHJBPpJU+T7UiaJq9cueKqOhSY2bCZU4gSbfJqcAk+W0qZs9Zhe6hDw5dVLpGctY2vajdVCOoDHuhjapeuoP0Z+6LfyQnnHzqV/Abx00Unyftq5CS3SJjAnqKfOHh+SOmtQW0T1OVT9Vh4iM2dXZTfGyeArafUlfWm/chh08lbU3K0CfWaZ3XR4xPF8k9MzlfTClim+HlS3nPopIvOc+agPrufVG/E0oBHV2byPloL9pnFwMWApJlU9rEtTe1OiCLO7TF0dhRbPZ9c7RhajXoJVBX6RhTWA2cdsP4085JF8ypZbLYQsuVJE21Mouoihpsw0pfdzyFrXjMQNlcojK8nXtDCZbyrUNUsyfoZZzBbXNcc44bAI2+C+CZUgHRrxmNXdjedzznc4sYNpHsGTbeD7vHkqPaljAMNq7GwG+m2hAL2kMt5MWU3hqN5TUqdhOIPvnVSvRmMfhqwj9MmDL+kp6yayRrK51zoCI5541vDeOXUrZcxWW8pqlN3EODDoKmu7KGtcosrr6xF2vtjGW/Xh1gRnS52ia9WiNyjqVsg+7U3+0agGqmGVOgYlK7Rmp1jthjNrMUrkzwy36U9Yg6vVmoR0GtemHn2e8Cm2qV1igvyzvGEUTDca9UXWIvbAxwD+64op2Gh2wQD8qV6DxCevinqiwiuyzbyqxzN0kdLcSYOo4xC3J6JtoRqe9KNUPzhSCAzocLxZl92YeMN6zBQ7Lwi84566V+sLjDqbGEcHErFxYHUy17D/y7ogowl7cj9k17wIr4ObiSq5qCh95KKe9TFyjBfeP+qNRLMwE4QHopvQajquv4xdNHL6j4fdEOEh6Kd0kDtCD5xbOHL91fFj84dnStxyveXs4v+8VWUVecfbA6hLQgfzHtgieOX7qnvb7hFUkUmzRtuP2gp/oi9wdLqRh+UD3rDaSP2UzuBEbxEYHDA/MLR7k35x0r+sy5Ty8iRMIUEImEKPnMDrXL9I/vN4mKtHBtqTjv7zeJirRxlQ9yFcgjRwtHCwPciLSQcCARsMF6OG0cLErBb58g+hnTZfsq5Kfw2qndHS8H/2hWpMJqSpw2islqbagMpPUI5jRwtHGo+TKFiZem2D+0GyvQTNJJb21qv20qAN9I0rZ5VWZFQrNSa0w3ZSSmVy7E0woaAVzJIAjyG5BPA0oC0yDT9bL+MR1x+aZ2a1PQLdIabMpbLpXi3ZIqZCscQHJHpX2FgBgLqg4xoSpJXkO6DVxqruAaoG5Qd+uDZsirzKglWu6rwOGIZNfVjFC2L9m7DcRNXdjR6dFaR1+SN9nTCdjra5y53JnRQy2p0Z3uwCL5PCasaEOrbCKiuy8tV74EuzBhRH6FNxuuW1K9bRDzha3WqpNRdcXailCBUUOHNHXGbmGqiWjJ4RRqY0JJFDtBpmKjPCtc6jMEQQjAioII2ihEYs2yKQRQgEEHEjO9Q1apY1djq8KSlF15L0qSTVK4nYvqjIDPKsWM57TTCE2xBHKClxlvqD6oqFZd1SOonZSBldpGBJMrDGnGl0yPSAQekAEYhcNSTIoSWvszUvMVYkgZIAFAUZ9sTnJUNUCt12IzpkVB6cPiiafTWr2gQHBwBBBNMwdUxOkHAjfWBZFVZpbG8BipzLIwOe00U16UB9aFY0MtmQVIR6AdFFI7nC9VdUWORpJZ1XWWvutLZT9nHrML7RC3LxbxzTEnaAQk3tQht4GyCFFcD0g/Wqp/mWvXDTJVVK6iCp6w8r5LFdimXklttCE7zo27rzRezorOeO/SZUz+ILh+E9pgnZ77f6jA0oelfoEkf8AmmU8ILHK+ufgJ+caxSQlsFVA585R1K9T3JFz4hvaag6qA+DdkVsKzJK7NJM7OKP/AGReg5PvN28b/eLCK53rnoCjfifFgIqQenf6OX8UyLVIotcgC7Hv+ZPVEeDkJUuwo0w3yNgI4q9S066w7g4hfSOf4VH5haPo5vzjo6Rg8LoRYJ4P7OZ31MdZ+iXKeXlSphCghEwEKPl2zQ+0y+O/vN4mKtHB1pTjt7zeJirRxLWg2jh9HBGjjJlS2C8mYHwExuVU3uMyA1DGlSKDAGnRFjdaRn2aZV7pI5RFCMSElhK11VDRU0mbUmjVyJwNRfrxBeFOLTZ2wQyTyubAkUpRRnLbjZYNeC9ArDlptTdDmi4AqAKBAQcgb96op/8AY1EyI2aXMv8AGrdujOg41BU0FcOvOvRB2iiuy6Rnq15U41AQBXjECuvk0PjFh4NlHOWn2RGZkotFBPBUv84kfSy/jEDf3ZK/ZJ9kRfwdwXJ08msqXQzZdeKOcIuM7wU9YtU1VfjFATlea4TuMU2W2y5oLy5iTFBKlgVYBhyl0kskAjZFM7gKy1I83k/wVYddB90D8C+TdnsqMlkTRAsXOhmNW81MSkwlaYAUOQGEe7J1jhrEVGsjpAmr1EcY9cQZQcMCDmoINd6TMurGKSJi65bdLXpDdZUEMdwES07kfo2Yew8uYOu/Qxi1pE8HytctB/2iO9TQRV5hj6N2HQraQdYchh1GLBbUGDEIdj35HZXA9UWTLWlaMx2gMgcHEDi3RxsSBht3w2XcPoJoyuHo0bp2m68SV5mV2VtppCB2CVU7oIlzVOCsrGgNFvVoQCDQE4YjtET+1/5vuhRYeTJIrU1ZySTQrViFWoU4hVVQMf8A7TwklFvr6pZvq1uMenizGp7qwVNIUEtRV1k+jB95mN6m6Bpr6VSADcagZ6XQVz0cpTi1cq5Y66UCeKIEq1SDtNf5kYfEYFsS+jA2Ar/NMQd4WCStFO0Bu1Zag94iqx4XvpZn/vqPjMOxWjUmt7SofsTbx7pogxcx0F2PUSvz7oFnpRpZ1VuH3Xvy/FZcXGp3kU62F0/zgfaiwShJHpV2iTj0XmH4T2RcowT3vxRVY5gvz2OdUPTc0alQBvv9dYIu0CA51x7DWNY8JIW0ybyso1h5f2hVfEDri+xzb6KwwqBhsORHUajqhTMpnQa9iqflFdnF2bMTU1Jg6CSVcdoB+uYcSnQmMfh4fmc/6N/CNqkZHDo/M5/0b+Ebn6ZYl5gqYCGgpEwEKPlMD7QnHb3j4xXcg2fL4zbz4xXo4jQa5CuQTo4xpNpYLevm/QaQOvElMXAJwpQCpFK4gA9JsRY0LkK5ADWyaVqFUYUHFYm8ZbOGGOVVGHtdqPCLY0uMAtaAGtAitpKg0ukkrTozzi6ZB9yFcimx2lpjml24L2NDVqOVWhrTVWD9HGZ2A1yLrAnppP0sv4hE9HFtjT00n6WX8Qi48wPRXPGNL1RSt0jDeCaRBzzj9tctzDCKJlkV5swtLDEXaHIjDUcx2w/mZHIacg6GEwdj3j2R9LLlvGbheldVaew4YfzZdUJ0JzBPvIrdl3GB3lvrmyz0zJJ8Qyw6yZmYMhtwdO8M0ZaTLDKoA2XivVccUin+7hUkBxUg+qaEZXeNQbqUxid+aM5bH6OYj/8AtpEQ7fsH61lHvVxEmjdBODUHPyIAo4ABu1pc42NxcycofzBNhO8Tm8WiWkb9g32E/wD1hjNbXJcf9sHwmGGy7nlWBFNVlqDzllqp7XJi2uPT0G++6uSRTpx+zf8AgMfnSHM5yKCU9PaKSkHUCXp1Q2TdOYwUEtQKvK1hVGN3pYnP+q1WZCJZLYMRMcjWDMa8q7xl1QkkE0ZyrBcVUC7KQ6mxxmEbct0ECnSQTXpdtVBqAp3bMwF4TwUnmOHO5JiTD3EwUZdcNpmL2ksPCKOETSVMrjxHqNrOKKg2nV2QRLFCK6mx6pVCe2L2dALQCrBxk4CsOiZW4eqZUbphjQDXmU6qVG84eFR1mA7ePQttEuWBvLYd4EGSxRutl7eOOzERY5J4QfkzDqN6nUtPEGK536eWdqTB3yyPnFqiqIOdSu7M+FOuK341oA5ksk73YBe5GiygqkY/DJBsc+mPo38I2aRh23/JTvcmeJjcx/SZYnlwiJgIUEomAh4+SyPnS+M28+MQ0cGzZeJ3nxiOjjeloJo4VyC9HC0cTSMzhBykstWlCuJyALAHPorAlpt5DES7rCgIN7i8maxoVH/Tpnr7d0yoYSRsixAxrDbjMmFbtBQnlLXC7mta43tmQGdRFzcGKTW9N/jTfxRqCSM6Q+jhP4GT/da86d/Gm/iidn4LXSSuNO/SJ+um84e3Gno4eUnpJX0ifEI1jdwN+XwSmkmC9aSOLlaZ+z6SsV+SvkzLsMppUnzhlaY0wmZNDEFqVAoQKYDpzJrWDploVJsy8XWt3FVLClNdFIHXEhbUPI0s07UrT7XFXqrHvzmLXCNhF4jW46GUMO1fvhgan9Wx6eKeyhijTsP1M8bmRu6+YZ7ehwdiPpZTDvIAPVGLhuhRlewv1TQ+AhXPZmdT18WiqzzVcVUXxtRww6qthupFt32Zn2/+cVCoebM+0PxQrnszPt/84jNYAVIcAZkvdA6ywit56CoJIu0vVm0pXKvHwgLtGea/8Q/iiDpTEhF6WN49/wB8SVKioWoOVXLA9OZEIi7jSWg2n7qDxgInHHEkeswoo6Quv+sYpnTgovVNDQA0q7k5Kg1D/wC4ZxFrarcis4+zhLG9+T4nohpUs10jsGbK9kksHMSwczqva+6JaopIYkFwAVxWWMVQ8+Y3rNr/AKrF9NQ1ggV1g4u56P61iJUwAofZQ5sec2wV/rIRC0TAoZmNR6xGbHVKQdJw/wByaOBVPN90XUW0rdCS6XK72uncDBMrEptJLndQgfEOyKLNJPGv0vvQzNiqOTLB3eLHXF94nEYF8AdijX4newhBJScpe2l7up4sIq4MFdI/PmN2IdGo/l7zErVPuK7qAbigKNral71HXF1js9xFWtSMztYkljTVUkxe06WRiWsfmU73ZniY3YxLUv5nN92Z4mOk/RLn9zlEl4CGgtJeA3Qo+XpB02Xid5iOjgx0xO8xHRx1mGgujjKs9ucqrsqlZgBlop4/GYBVa8aHBgScKGooY37kYp0AZlMk1ZqEqtRhNADE1F30jA4azXpixCKJnDIAJEtzRTmVAvBGe4cc+IwrSmUWtwooreRgAMTxSLwQTCmda3TnlgYVnttnIlqZd0uBRCFwHGlJUA6+MMK4VrSJSplmIDaNhfRaXlNWR+KDSprxVFddKdEa0/gWSbWGmGWFaovVbCgusU21xI2QXo4C4JtMlnCyUAwmXjhUEGW5BIJre016tc61xgxrFMr+ncdFyX+GMziqWjhlTjy/pE+IRHzGZ+3f7Er8MMbFMvJ6d+WnqSucPZixjuOyqbxoAd5I+RiLsfWcL0Clf5s+yM6ZY5l41tU2uoBJVT1BKmB/I/gm02aSyWi0ecOZjMJjqFIU0ot1c8QTnrj1zysNi8OdM+yT4rCv+0/XLPyURIuRm6Dqp4tEdL/1K7gD3CIoSdZ1LXgyh9qton69TbiIkbHzmm72nFfgwgkv0t1yz90VqAMgBuktGahbCWix3lZdIaEU40wMBXWKjOINYhevF1vVqOMMDVSTljUoMD0xo46r/Uqj4opm2oLypgX33lqe5TEmILkPLsEugGBoAKhnc0AAFQtImnB8sYiWtduiNe1zExbkP62Wf+8o+ERBrfK1zJVdmmLHs1xdjde2w9jGvZLTAwm1E9RbP6ksa+/fFC2quEtJje5L0S/aendEVR2PKCbRK9I+5prii9nXCylk60BcONebJRjNfq9RenACuqIypDFgXu3wOIgxSUCOUdrdPUNZi2TIVKgC6TmAS8xveY49feIsIpgcBzBizb/n3mFexHCnsazmXPzHjuiTVz9dsFHNGs/M9QhCtdRemXqoPv8AHoEDGeXqsjjMcGneqvu6mI1KMNvTboIrpWCLhKlsLx57Ka3B0A0JO0U2xpRCzyAihFyUUGvrJ1mJxYikmSjN4UH5tN9xvCNOM7hIfm033D4RepZ7c5LTAboeCZSYDdCjxUDHTE7zDXIKZMTDXI60BrkDng9K1u4nM1POD7ecAY0bkK5ChlJwRLBBCsKV9eZTlFqEXqEAkkA4CppSHmcEymCAywRLVkTPBWUIy561FI1LkK5FoZlm4Lly2LKpvGtWLMxNQgNSxOqWg+qIKuQTchXIlAa5FcxMU99PiEG3Iqnpinvp8QixG407RNu3iWVFwqxOW7V/WUDC0BuTJmzPaeir2OQexaQtGmndmF5lu3BnSoxIGQ3wdxzzV/mPyA7475RuuM7BQZ3qypS75h8BL+cS0M45zUXoRMe1yfCCCmsuf5R8oq9H7/a/fiBGaW1GiOu1TN3oflLrDeaqc5k9tzOB2oAINDNqWm8gdwrDMWGLMqjd8yad0KWwf93y9aTG6Gd2HYz0i+TZwvIlIvYD/KD4xK+Oex3AHwWFQbJjb7w7jQQqEuUjKJzVP66oZqjMovV/uIbRj9kPrXf9zEllkZIg6Qf+IgKiK44sNrm6tNwz7OuGrUZ1A110aDdrPeIdzicQxGJJwROk9PfugZHeaay8F/auKk/RJs9o98SVEqcKA0GyWvi2XhFc60LL5TLLrtN526santif9315U2cfrBfgAiaWVJY4ihSSKnMmpAxY4nri1KbBZcgzuUGSTzTUPM6X1hejM69kaaqAKAUAyAFIjcPOPd90Y/CFvtIakiQ0wc9mlBGF1SClGvayMQMRsoTYikttUhRzln4Rt14F7KblTUK8ovSmAFXC1rnjTOnTvoCQCSwqMjdqOg0wrFROkZ/CH+Xme6fCC72IAap1jDYdm6M9v8q+5/Exqv6yl7g5aYDdCgiWmA3Qo81LQtkhrkEFYVyN0oe5CuQRchXIUge5CuQRchXIUB7kK5BFyFchQHuRTaV5Pvp8Qg65A9sXBffT4hClTlsdLMAFTxcTkMNeuL2XW7990ff3wOpOlmcYKOLXblqrgItExFOHGbtPWxy7Y65RuzjMUdbmpanoX/UcO+LC7HJQPePyH3xHSk80bzU9g++GbKrTMNdKKPv74zUtXBOKctzuHF7NffDKBmqY844d543dAy20H9DLLnWx4i9bti3UDEvN3f8ASTaDmyuIOtq3j1Uifpf2ImzSoqzy1HT95YQMeEpWu0LX2Sn3GLZVhkriESvOIBY72OJgoOu0doi1JcM82+Wcmmt7qTD3qvzhaQnk2dz0sUFd9WJ7RGhpBtHbCvjaO2GmU1QA81eZQTAqSx+rU3r2wMaDi+yBjtphGiBDXhtEK8NohEFpRTalqpB1kDtYRZfG0RCawIwIzBz2EGNJLE4QltKYBZdomKUY3lnzCb4yQrqB51eqANPMU3UstruKyKp00wcSnGa7qpgLuvojorUpdSt4Lkaq4qCCCKVUjMbIA/uo39Jp3v3bt6/LrdrW7XRZVhUpcMyy2meFotjtIrpGINoblVJUVYesTWurHOHn2m2MpEqzuj+joZs1nTjEaQEKVIu441xwwjVl8GMooJ80Yk8tM2JY/qtpMUyfJ6UJhmMBMc5l2Gda14qDGviYA+RwbLlzNIqi+2DOcWIoTS9nSuMUAfmr7n8TGhUkit3DprqpsgBf8q/1/iMa+2f97T7kpaYDdCi+UuA3Qo402JpCpE6QqRqhCkKkTpCpChCkKkTpCpChCkKkTpCpChCkBcKvdl3qE3SGoMzQ1oI0KQzKDgYUOEneXUhiS1itBO24n4or/Lez/uNo+wn4o7nzGXzF7BC8xl8xewRrVPtNMenD/lvZ/wBxtH2E/FEpfl5IXk2K0jcqjwaO28xl8xewQvMZfMXsENU+zTHpxv8AiFK/dLX2L+OF/iHK/dLX2L+OOy8xl8xewQvMZfMXsESynFzPL6Swo1jtRGwqp8Wiv8t7P+42j7CfijuPMZfMXsELzGXzF7BFjKY7NMenD/lvZ/3G0fYT8UOnl1ZwaixWkHaEQf6o7fzGXzF7BC8xl8xewRdWXtNMenG/4hyv3S19i/jhf4hyv3S19i/jjsvMZfMXsELzGXzF7BGbapxjf2gyjgbJaiNy/jir8t7P+42j7CfijuPMZfMXsELzGXzF7BFjKY7TTDhvy3s/7jaPsJ+KH/Liz/uNo+wn4o7jzGXzF7BC8xl8xewRdWXtNOPpxv8AiFK/dLV9lPxQv8QpX7pavsr+KOy8xl8xewQvMZfMXsES5Wocb/iFK/dLV9lfxRZZ/LSXO9ClmtCX6gFlUKCdZo0dd5jL5i9gh1saA1Cr2RLlaPKXAboUW0h4lD//2Q=="/>
          <p:cNvSpPr>
            <a:spLocks noChangeAspect="1" noChangeArrowheads="1"/>
          </p:cNvSpPr>
          <p:nvPr/>
        </p:nvSpPr>
        <p:spPr bwMode="auto">
          <a:xfrm>
            <a:off x="1828800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1581150"/>
            <a:ext cx="763905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246432" y="5412570"/>
            <a:ext cx="1727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Ref:  FM 3-25.26</a:t>
            </a:r>
          </a:p>
        </p:txBody>
      </p:sp>
    </p:spTree>
    <p:extLst>
      <p:ext uri="{BB962C8B-B14F-4D97-AF65-F5344CB8AC3E}">
        <p14:creationId xmlns:p14="http://schemas.microsoft.com/office/powerpoint/2010/main" val="86285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2349" y="152400"/>
            <a:ext cx="10363200" cy="990601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Terrain association:  Ridges and Drainages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Olympia Navigation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CD2D1-549F-4749-AA1A-E524B373B09B}" type="datetime1">
              <a:rPr lang="en-US" smtClean="0"/>
              <a:pPr/>
              <a:t>4/18/2018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AutoShape 2" descr="data:image/jpeg;base64,/9j/4AAQSkZJRgABAQAAAQABAAD/2wCEAAkGBxQTEhQUEhQUFhQWGBcYFRYWFxgVGRgYGBcYFxYVGBcYHCggGB0lHBcXITEiJSkrLi4uGB8zODMsNygtLisBCgoKDg0OGhAQGywkHyQsLCwsLCwsLCwsLCwsLCwsLCwsLCwsLCwsLCwsLCwsLCwsLCwsLCwsLCwsLCwsLCwsLP/AABEIAM8A9AMBIgACEQEDEQH/xAAcAAABBQEBAQAAAAAAAAAAAAAEAAECAwUGBwj/xABNEAACAAMEBAkIBQkHBQEBAAABAgADEQQSITETQVFxBSIyUmGBkaGxBhQjQmJyssFzgpLR0hYkM0NTVJOi8AcVFzTC4eJjg6Oz8dNE/8QAGQEBAQEBAQEAAAAAAAAAAAAAAAECAwQF/8QAJhEBAAIBBAIBBAMBAAAAAAAAAAERAhIhMUETUQMyQmFxBCLwFP/aAAwDAQACEQMRAD8A4Ww8FtaraZCtdaZMnUJBbkh3yGJrdp1xKd5M2hZUhzLm6Se8xFkGU6zPRhTWhxIN7Z6phuD+FfNrbp1AYo86gvUrfExK1Gy/Xqg/g3yymS0lJMBnBBaFdnmtfdJ6qrKHzQi4CDjmY5bPPEQxpnA1oVrrSZoa+JdCjA3yLwTLMjHdFKWWmjM29KlzK0mFCwug0ZgoxahwoI6aV5eTZbuZSKq6GXJkqzGYZRlBllzrzcqYFdxXDlDZGL5TcNG2TjMYKguhEReSigZDexZt7QSoG8L+ScyXPMizs9qmKgeZo5LrcDKGWta1qG+UZacDWgymnCRNMpa3plxrq3SVapphQgg7KYxvp5ZAzZ7zJIZJxszFFmtLKvZhSWb6ipBqagjZSlINtHlqmglPcVrUwt16juiSjaZzHGXS7MqrVGOrGsNmtMOSm8Ez1lpNaTNEuYQJblGo5OQU0xJ1bdUXv5OWsOJZs08OQSF0bVIW7UgUxAvLU9IjobP5dUaWdGqOXshnzC7zEK2UrcKSMAnJBNDjQ0pWCOHvKizy0WXZGv1lW2WzB5xuedNLYMHmqrEi4TSlBWlSamCaYckeBLSEMzQTdGpYF7jXQVN1qmlMDhvjQ4K8lJ72mVJnyp0kTROukyyCTKkzJl0AjEkoB1wVL8rhoBKaVWZ5uLLpRNYLog4dToqXS+GJ1xqcM+XMtbVMazSw0s2idOLtMc6RnkTLMrKGHowEmE3aZgZCGyxjDlJnAs1EmaVJsuajSl0RlNU6WoFWyU4YD1q4Q0ngSd5zKs0xGlTJjy0o6kFRMYAMQaYCteqNqxeWzyllhJaVlpY0BZiQfNNJQkU9bSHXhQZwDZeHklW1LVKlEBCWEt5pmcYqwJvkVpVq0pqglQtt3kfOlSrbNcgLZJqSjh+kvuFvrjgoVpba8HHTGefJ+1C4TZp/Hpc9G3GqCwphiaAmnRGs3lrNaSslwrKtmNnBJxLXkKz25zASpa09mNvgny7lNaVabLEpXm6afM0sxxfWRMlC4lKoDfGWW4YNiolxjcBWkTDKMibpFW+UuNUJzqUy6YlwfwLMnSZkyUQzS5kpDL9Y6YlEcHKl8BT7wMblk8tlQoBZ6yUkmUsl5xmBgzmYwnF1OkW8cBQUAwIjL8lvKJrFOeagVr0tkuk8UEkMjU2q6qRuhsVAjhXyQmyGtCswJkzZUlLqsTPect9VlAexVozj5P2rSGV5vO0oAYpca8FJoGpTInCuUbEjy2mqLCKK3md84n9LeUywWIxBWWboI3xC2eVtZTyZUvRyjI0CVms7qDOE5mZyKvUilMAAYbExALh/gFpBUoHeUZch2mFeKHmyw9yow14DOkYsdLw/5V+dSJUl5SjQhBKcOai6iy3DLSjXroO0bSMI5zDaIkpMekYUSqNohVG0QSkYUWSnAYHA0INDkaGtDGtM4ZQkm6dWBK0IDXqGi6shsG0wKYsPSNeXwwoI4laGuJFTgRWoGDGuJ9kRRI4QQKVaWhBvY4VFXDClaigpkQeyG4zoUa8vhSUCCJQXAg3WAqMKDKo+cRbhNOMwlqHYAV4lBi1aC7hW8BuURLkZUKNqfwyjnGWuJqcRj1UpqTsik8IyjWspKcYACmAYkgZZioFd5xwpRlwoevSIUChdvs66WZgOW/xGKNCNgjQ4QX0s333+IxRdiWobQDZC0I2CCbsK7ADaAbBC0I2CDbNZWmMElqzMclUVJ/rbHqXkL/Z1INJtqZZzZ6EchOiYDi56CAN8WN5axwmXkLWagBK0ByJFAdx1w2gGwR9azLIjS9GUUpS7doKUpSgGQwjw3yl8jZcuY6KTLKtmBVSh5L3dWoGmwwyim/FM8PPNCNghaAbI0+EuDXktdfqYYq24/KBbsRymJjkNoRsELQjYIJuw12FoH0A2CFoRsEEXYV2FqH0A2CFoRsEE3YV2FgbQDYIWhGwQTdhXYWBtANghaEbBBN2FdhYG0A2CFoBsEH2KxtNmLLTFmNBqG8nUAMYvtfB6KQsqaJzElSqI4x9mo443RLS2ToRsELQDYI0BwfNvFNFNvilVuNeFcqrSoiz+6pujaYUYKjhGBBDBiCcqdFN5G2FlsvQjYIWgGwRoTLBMUgNLmAkVAKMCRmSARl0w0qwzGpdlzGqARRGNQTQEUGIrri2WA0I2CFoBsEaVmsBeXNmVAEoKSKZ3muimyJNwcxuaMPMLIGIWW+FSQBlxhhyhgYWWy9CNghaAbBB6WGYb1Jcw3eXRGN33qDi9cRNmYKHKsEOAa6bpOwNShhYD0I2CFBF2FCyxtvX0sz33+IxRdg23L6WZ77/EYouxm1U3YM4I4Le0TVlpQV5TNgqDWzHUPE0AiNnszOyoilnY0VRmTHrXklwZLskm4aaZ6GaTrIyRTrVceTniScYW6fH8eqV/BXkxIs0sJLFWwLTSKszU8MTxcMNXrQUZZUgtqymISKDaSMVHavTDPhyDd6M1PVq6sNtYlItxB44p0jjDt1bzgIzqiZeuNuGrY+GZi4ONKuploH7OS3URuOcYHltMEwLMlq2AYMSpFQRgOnEnKNlZKPxlwJ9ZKY761DDpYbqQJwgjXSCEYbalT2UNd9Y3c1UlRdw8+4Qs6zEukVFBvw2EZGOYtvAjoLycdegcYdXrdXZHVW2WUJG+m4w6sKV/r+v9o5zlSZYRlG7zyfOVczjs1wFOtxPJw8Y9CtfB8t6FkBYDlZHt19cAPwfTkqjDYQoPaBQ90dMcsZcJ+GnBtNJzY9sX2S00NGOHhHWOoHKkhekqKdtKQ6qh9RMqjAauqO2mE0saFHsnkBbZM2UZUyTJMyUKglEqyajljTIndHVTbLZ15UiSBUAnRpheyrxcunKM+L8saHzjCj6OnWKSAaWaUaZi4goNuIis2OXWnmkmufJl/dGo+CZ7TS+daQo+hWkShd/NZXGNBxZedCaZYZGJy7HLJFbLKFSRyZZxFejoh4J9waf9TwDgy2GTNSYtCVORyIIIIw2gmNCy2+zypgeUk0Ah1YM61VXUr6NgMxUkE7BHuPmMn9hK1/q01Z6oitjklQwkSrpAINxMjSmrpieH8njeKz+HVuMiaSmh0SuzAuePfJYjVmABFkzykF4sFNTOkzaMRQiXLuFT0k4x7M/B8of/AM8quoXE+6KfM5daeaytvJl/d0RY/jzPaaIeQDyglqUCrNZAZpYzHBf0q3SqmlABn0xRN4bUI6Sw6jQy5SNeAbiPeLNTbUigj2UWSXj+aysM+LL+6IypEtgCLLKowqOLLywxy6RD/nn2miHiPBNrlok5JocrNCDiFQRda962GyCZnDS6MogYEyJUkGoB4k5phNRqKtSPbBYZOHoJWOXEX7oibJI4voJXGJA9GuJAJOrYDGfD+WvG8jHlQl5zdYVmCYpGjJro1l0a+DTk1qNpjNtfCaPZ0lXSZimoY3aKOMSq3QCQb2Ryj3L+7pX7vK+wn3RmeU9hlCxWlllSgRKcghFBGGYNMIT8Nbp43hd2FFwWFHFKHW5fSTPff4jA5EHW1fSTPfb4jG95LcAF2E6ahKDFFOF46mIOrKldeOyJllEbumOGqVnkhwU8r07oQSKIDmAc2IO3DcN8dNNtVeUM9uvr17hGmgWlSrDqqO1K+Ih9FLeoUg7Rn2jPtMebLKZm3qxrGKZQbYSOg4jvx6hFku0sMxXpHz+6LpnBpHJNB1U/rdFYszj1QdlM+oHKETLdwKs81CdjHYSjHpPREraGpg5PvAHsOHfA4pk4ptDDDrbKGdUpg9NzYd8eiMooY9ss9TVqGnRGVOk3TUcmN2cqc6u8wK0quYw6dccpkmWWBe3eMRmSo0jZB6td39ZQNPsrDPLo/qvhEiWWa0CTrArYjitnUbdpGXzgyc4Ge4DadQA1noje4M8mqoZtpYy0GJSoU3dsx/VHQKHp1DthGUzszMuRs1pmSHvg0eXxr6YgDa3NB1hsNket8AcPSbVLBVlvEUZCQbtcx7Us446vDnrJPm2hdFwcok2cZ2grSu3RLmTgeMRXA0ja8nOA5NlqoFZnGJmNizA4sw6ceMusGsen9s02JJKMErtEstnXMyHO7FTrA7SBqp9Suo65Z7/6EQnSKgqRhgCK/ZxzpWlGzBipJxU3ZlTU0Dc4jKtOTMGHQ1MNgRsvK20S76lRhfxU61mLj3EV6jEZM6+t4ChONNjrg6d1O2LSc6nA0vEfyzB3A7KdGI8wFXrlfIVtizQOI+5hRTvWLKVa4mmOoEMPdbP5nsiiyJRHl65ZIG7lS+4gdUX110wxNOg4TF6jjFPImKdR9G2/lSm72G9oC9zyDqr4qYQHGO4fOERRSOYa9QN4U+rh1RIjjb18D/yjcMgrZUSXpmQQN7NQd7Ra3FrT1Vw78O4RC2fox9IndNEWzRg/V4CJ2plWhA5q/wBeEUKPSSxzZbHrJVfvi+cOX7oHXxvvEVrjObolp3s/3CEwgmMXynH5hafopnwxtCMbyl/yNp+if4TG54lmXh4WGglUwho8NuNNRmCT2ZkDgO1FY0FbxxyNdxjpbF5USvXDSz0io7VBp10jnbYnpH95vExTcjnljGXLd09Ak+UMlspssn31J7yTBQtyPndYfa8aAdkeZtZwTUjEZHWNxzEaNn4UmLS8JU4DIT5SzSN0zCZXpvRnxR7ajN6CjL6rMNxr8XF7BErzDJlYa64drDPqEcjZuHJBPpJU+T7UiaJq9cueKqOhSY2bCZU4gSbfJqcAk+W0qZs9Zhe6hDw5dVLpGctY2vajdVCOoDHuhjapeuoP0Z+6LfyQnnHzqV/Abx00Unyftq5CS3SJjAnqKfOHh+SOmtQW0T1OVT9Vh4iM2dXZTfGyeArafUlfWm/chh08lbU3K0CfWaZ3XR4xPF8k9MzlfTClim+HlS3nPopIvOc+agPrufVG/E0oBHV2byPloL9pnFwMWApJlU9rEtTe1OiCLO7TF0dhRbPZ9c7RhajXoJVBX6RhTWA2cdsP4085JF8ypZbLYQsuVJE21Mouoihpsw0pfdzyFrXjMQNlcojK8nXtDCZbyrUNUsyfoZZzBbXNcc44bAI2+C+CZUgHRrxmNXdjedzznc4sYNpHsGTbeD7vHkqPaljAMNq7GwG+m2hAL2kMt5MWU3hqN5TUqdhOIPvnVSvRmMfhqwj9MmDL+kp6yayRrK51zoCI5541vDeOXUrZcxWW8pqlN3EODDoKmu7KGtcosrr6xF2vtjGW/Xh1gRnS52ia9WiNyjqVsg+7U3+0agGqmGVOgYlK7Rmp1jthjNrMUrkzwy36U9Yg6vVmoR0GtemHn2e8Cm2qV1igvyzvGEUTDca9UXWIvbAxwD+64op2Gh2wQD8qV6DxCevinqiwiuyzbyqxzN0kdLcSYOo4xC3J6JtoRqe9KNUPzhSCAzocLxZl92YeMN6zBQ7Lwi84566V+sLjDqbGEcHErFxYHUy17D/y7ogowl7cj9k17wIr4ObiSq5qCh95KKe9TFyjBfeP+qNRLMwE4QHopvQajquv4xdNHL6j4fdEOEh6Kd0kDtCD5xbOHL91fFj84dnStxyveXs4v+8VWUVecfbA6hLQgfzHtgieOX7qnvb7hFUkUmzRtuP2gp/oi9wdLqRh+UD3rDaSP2UzuBEbxEYHDA/MLR7k35x0r+sy5Ty8iRMIUEImEKPnMDrXL9I/vN4mKtHBtqTjv7zeJirRxlQ9yFcgjRwtHCwPciLSQcCARsMF6OG0cLErBb58g+hnTZfsq5Kfw2qndHS8H/2hWpMJqSpw2islqbagMpPUI5jRwtHGo+TKFiZem2D+0GyvQTNJJb21qv20qAN9I0rZ5VWZFQrNSa0w3ZSSmVy7E0woaAVzJIAjyG5BPA0oC0yDT9bL+MR1x+aZ2a1PQLdIabMpbLpXi3ZIqZCscQHJHpX2FgBgLqg4xoSpJXkO6DVxqruAaoG5Qd+uDZsirzKglWu6rwOGIZNfVjFC2L9m7DcRNXdjR6dFaR1+SN9nTCdjra5y53JnRQy2p0Z3uwCL5PCasaEOrbCKiuy8tV74EuzBhRH6FNxuuW1K9bRDzha3WqpNRdcXailCBUUOHNHXGbmGqiWjJ4RRqY0JJFDtBpmKjPCtc6jMEQQjAioII2ihEYs2yKQRQgEEHEjO9Q1apY1djq8KSlF15L0qSTVK4nYvqjIDPKsWM57TTCE2xBHKClxlvqD6oqFZd1SOonZSBldpGBJMrDGnGl0yPSAQekAEYhcNSTIoSWvszUvMVYkgZIAFAUZ9sTnJUNUCt12IzpkVB6cPiiafTWr2gQHBwBBBNMwdUxOkHAjfWBZFVZpbG8BipzLIwOe00U16UB9aFY0MtmQVIR6AdFFI7nC9VdUWORpJZ1XWWvutLZT9nHrML7RC3LxbxzTEnaAQk3tQht4GyCFFcD0g/Wqp/mWvXDTJVVK6iCp6w8r5LFdimXklttCE7zo27rzRezorOeO/SZUz+ILh+E9pgnZ77f6jA0oelfoEkf8AmmU8ILHK+ufgJ+caxSQlsFVA585R1K9T3JFz4hvaag6qA+DdkVsKzJK7NJM7OKP/AGReg5PvN28b/eLCK53rnoCjfifFgIqQenf6OX8UyLVIotcgC7Hv+ZPVEeDkJUuwo0w3yNgI4q9S066w7g4hfSOf4VH5haPo5vzjo6Rg8LoRYJ4P7OZ31MdZ+iXKeXlSphCghEwEKPl2zQ+0y+O/vN4mKtHB1pTjt7zeJirRxLWg2jh9HBGjjJlS2C8mYHwExuVU3uMyA1DGlSKDAGnRFjdaRn2aZV7pI5RFCMSElhK11VDRU0mbUmjVyJwNRfrxBeFOLTZ2wQyTyubAkUpRRnLbjZYNeC9ArDlptTdDmi4AqAKBAQcgb96op/8AY1EyI2aXMv8AGrdujOg41BU0FcOvOvRB2iiuy6Rnq15U41AQBXjECuvk0PjFh4NlHOWn2RGZkotFBPBUv84kfSy/jEDf3ZK/ZJ9kRfwdwXJ08msqXQzZdeKOcIuM7wU9YtU1VfjFATlea4TuMU2W2y5oLy5iTFBKlgVYBhyl0kskAjZFM7gKy1I83k/wVYddB90D8C+TdnsqMlkTRAsXOhmNW81MSkwlaYAUOQGEe7J1jhrEVGsjpAmr1EcY9cQZQcMCDmoINd6TMurGKSJi65bdLXpDdZUEMdwES07kfo2Yew8uYOu/Qxi1pE8HytctB/2iO9TQRV5hj6N2HQraQdYchh1GLBbUGDEIdj35HZXA9UWTLWlaMx2gMgcHEDi3RxsSBht3w2XcPoJoyuHo0bp2m68SV5mV2VtppCB2CVU7oIlzVOCsrGgNFvVoQCDQE4YjtET+1/5vuhRYeTJIrU1ZySTQrViFWoU4hVVQMf8A7TwklFvr6pZvq1uMenizGp7qwVNIUEtRV1k+jB95mN6m6Bpr6VSADcagZ6XQVz0cpTi1cq5Y66UCeKIEq1SDtNf5kYfEYFsS+jA2Ar/NMQd4WCStFO0Bu1Zag94iqx4XvpZn/vqPjMOxWjUmt7SofsTbx7pogxcx0F2PUSvz7oFnpRpZ1VuH3Xvy/FZcXGp3kU62F0/zgfaiwShJHpV2iTj0XmH4T2RcowT3vxRVY5gvz2OdUPTc0alQBvv9dYIu0CA51x7DWNY8JIW0ybyso1h5f2hVfEDri+xzb6KwwqBhsORHUajqhTMpnQa9iqflFdnF2bMTU1Jg6CSVcdoB+uYcSnQmMfh4fmc/6N/CNqkZHDo/M5/0b+Ebn6ZYl5gqYCGgpEwEKPlMD7QnHb3j4xXcg2fL4zbz4xXo4jQa5CuQTo4xpNpYLevm/QaQOvElMXAJwpQCpFK4gA9JsRY0LkK5ADWyaVqFUYUHFYm8ZbOGGOVVGHtdqPCLY0uMAtaAGtAitpKg0ukkrTozzi6ZB9yFcimx2lpjml24L2NDVqOVWhrTVWD9HGZ2A1yLrAnppP0sv4hE9HFtjT00n6WX8Qi48wPRXPGNL1RSt0jDeCaRBzzj9tctzDCKJlkV5swtLDEXaHIjDUcx2w/mZHIacg6GEwdj3j2R9LLlvGbheldVaew4YfzZdUJ0JzBPvIrdl3GB3lvrmyz0zJJ8Qyw6yZmYMhtwdO8M0ZaTLDKoA2XivVccUin+7hUkBxUg+qaEZXeNQbqUxid+aM5bH6OYj/8AtpEQ7fsH61lHvVxEmjdBODUHPyIAo4ABu1pc42NxcycofzBNhO8Tm8WiWkb9g32E/wD1hjNbXJcf9sHwmGGy7nlWBFNVlqDzllqp7XJi2uPT0G++6uSRTpx+zf8AgMfnSHM5yKCU9PaKSkHUCXp1Q2TdOYwUEtQKvK1hVGN3pYnP+q1WZCJZLYMRMcjWDMa8q7xl1QkkE0ZyrBcVUC7KQ6mxxmEbct0ECnSQTXpdtVBqAp3bMwF4TwUnmOHO5JiTD3EwUZdcNpmL2ksPCKOETSVMrjxHqNrOKKg2nV2QRLFCK6mx6pVCe2L2dALQCrBxk4CsOiZW4eqZUbphjQDXmU6qVG84eFR1mA7ePQttEuWBvLYd4EGSxRutl7eOOzERY5J4QfkzDqN6nUtPEGK536eWdqTB3yyPnFqiqIOdSu7M+FOuK341oA5ksk73YBe5GiygqkY/DJBsc+mPo38I2aRh23/JTvcmeJjcx/SZYnlwiJgIUEomAh4+SyPnS+M28+MQ0cGzZeJ3nxiOjjeloJo4VyC9HC0cTSMzhBykstWlCuJyALAHPorAlpt5DES7rCgIN7i8maxoVH/Tpnr7d0yoYSRsixAxrDbjMmFbtBQnlLXC7mta43tmQGdRFzcGKTW9N/jTfxRqCSM6Q+jhP4GT/da86d/Gm/iidn4LXSSuNO/SJ+um84e3Gno4eUnpJX0ifEI1jdwN+XwSmkmC9aSOLlaZ+z6SsV+SvkzLsMppUnzhlaY0wmZNDEFqVAoQKYDpzJrWDploVJsy8XWt3FVLClNdFIHXEhbUPI0s07UrT7XFXqrHvzmLXCNhF4jW46GUMO1fvhgan9Wx6eKeyhijTsP1M8bmRu6+YZ7ehwdiPpZTDvIAPVGLhuhRlewv1TQ+AhXPZmdT18WiqzzVcVUXxtRww6qthupFt32Zn2/+cVCoebM+0PxQrnszPt/84jNYAVIcAZkvdA6ywit56CoJIu0vVm0pXKvHwgLtGea/8Q/iiDpTEhF6WN49/wB8SVKioWoOVXLA9OZEIi7jSWg2n7qDxgInHHEkeswoo6Quv+sYpnTgovVNDQA0q7k5Kg1D/wC4ZxFrarcis4+zhLG9+T4nohpUs10jsGbK9kksHMSwczqva+6JaopIYkFwAVxWWMVQ8+Y3rNr/AKrF9NQ1ggV1g4u56P61iJUwAofZQ5sec2wV/rIRC0TAoZmNR6xGbHVKQdJw/wByaOBVPN90XUW0rdCS6XK72uncDBMrEptJLndQgfEOyKLNJPGv0vvQzNiqOTLB3eLHXF94nEYF8AdijX4newhBJScpe2l7up4sIq4MFdI/PmN2IdGo/l7zErVPuK7qAbigKNral71HXF1js9xFWtSMztYkljTVUkxe06WRiWsfmU73ZniY3YxLUv5nN92Z4mOk/RLn9zlEl4CGgtJeA3Qo+XpB02Xid5iOjgx0xO8xHRx1mGgujjKs9ucqrsqlZgBlop4/GYBVa8aHBgScKGooY37kYp0AZlMk1ZqEqtRhNADE1F30jA4azXpixCKJnDIAJEtzRTmVAvBGe4cc+IwrSmUWtwooreRgAMTxSLwQTCmda3TnlgYVnttnIlqZd0uBRCFwHGlJUA6+MMK4VrSJSplmIDaNhfRaXlNWR+KDSprxVFddKdEa0/gWSbWGmGWFaovVbCgusU21xI2QXo4C4JtMlnCyUAwmXjhUEGW5BIJre016tc61xgxrFMr+ncdFyX+GMziqWjhlTjy/pE+IRHzGZ+3f7Er8MMbFMvJ6d+WnqSucPZixjuOyqbxoAd5I+RiLsfWcL0Clf5s+yM6ZY5l41tU2uoBJVT1BKmB/I/gm02aSyWi0ecOZjMJjqFIU0ot1c8QTnrj1zysNi8OdM+yT4rCv+0/XLPyURIuRm6Dqp4tEdL/1K7gD3CIoSdZ1LXgyh9qton69TbiIkbHzmm72nFfgwgkv0t1yz90VqAMgBuktGahbCWix3lZdIaEU40wMBXWKjOINYhevF1vVqOMMDVSTljUoMD0xo46r/Uqj4opm2oLypgX33lqe5TEmILkPLsEugGBoAKhnc0AAFQtImnB8sYiWtduiNe1zExbkP62Wf+8o+ERBrfK1zJVdmmLHs1xdjde2w9jGvZLTAwm1E9RbP6ksa+/fFC2quEtJje5L0S/aendEVR2PKCbRK9I+5prii9nXCylk60BcONebJRjNfq9RenACuqIypDFgXu3wOIgxSUCOUdrdPUNZi2TIVKgC6TmAS8xveY49feIsIpgcBzBizb/n3mFexHCnsazmXPzHjuiTVz9dsFHNGs/M9QhCtdRemXqoPv8AHoEDGeXqsjjMcGneqvu6mI1KMNvTboIrpWCLhKlsLx57Ka3B0A0JO0U2xpRCzyAihFyUUGvrJ1mJxYikmSjN4UH5tN9xvCNOM7hIfm033D4RepZ7c5LTAboeCZSYDdCjxUDHTE7zDXIKZMTDXI60BrkDng9K1u4nM1POD7ecAY0bkK5ChlJwRLBBCsKV9eZTlFqEXqEAkkA4CppSHmcEymCAywRLVkTPBWUIy561FI1LkK5FoZlm4Lly2LKpvGtWLMxNQgNSxOqWg+qIKuQTchXIlAa5FcxMU99PiEG3Iqnpinvp8QixG407RNu3iWVFwqxOW7V/WUDC0BuTJmzPaeir2OQexaQtGmndmF5lu3BnSoxIGQ3wdxzzV/mPyA7475RuuM7BQZ3qypS75h8BL+cS0M45zUXoRMe1yfCCCmsuf5R8oq9H7/a/fiBGaW1GiOu1TN3oflLrDeaqc5k9tzOB2oAINDNqWm8gdwrDMWGLMqjd8yad0KWwf93y9aTG6Gd2HYz0i+TZwvIlIvYD/KD4xK+Oex3AHwWFQbJjb7w7jQQqEuUjKJzVP66oZqjMovV/uIbRj9kPrXf9zEllkZIg6Qf+IgKiK44sNrm6tNwz7OuGrUZ1A110aDdrPeIdzicQxGJJwROk9PfugZHeaay8F/auKk/RJs9o98SVEqcKA0GyWvi2XhFc60LL5TLLrtN526santif9315U2cfrBfgAiaWVJY4ihSSKnMmpAxY4nri1KbBZcgzuUGSTzTUPM6X1hejM69kaaqAKAUAyAFIjcPOPd90Y/CFvtIakiQ0wc9mlBGF1SClGvayMQMRsoTYikttUhRzln4Rt14F7KblTUK8ovSmAFXC1rnjTOnTvoCQCSwqMjdqOg0wrFROkZ/CH+Xme6fCC72IAap1jDYdm6M9v8q+5/Exqv6yl7g5aYDdCgiWmA3Qo81LQtkhrkEFYVyN0oe5CuQRchXIUge5CuQRchXIUB7kK5BFyFchQHuRTaV5Pvp8Qg65A9sXBffT4hClTlsdLMAFTxcTkMNeuL2XW7990ff3wOpOlmcYKOLXblqrgItExFOHGbtPWxy7Y65RuzjMUdbmpanoX/UcO+LC7HJQPePyH3xHSk80bzU9g++GbKrTMNdKKPv74zUtXBOKctzuHF7NffDKBmqY844d543dAy20H9DLLnWx4i9bti3UDEvN3f8ASTaDmyuIOtq3j1Uifpf2ImzSoqzy1HT95YQMeEpWu0LX2Sn3GLZVhkriESvOIBY72OJgoOu0doi1JcM82+Wcmmt7qTD3qvzhaQnk2dz0sUFd9WJ7RGhpBtHbCvjaO2GmU1QA81eZQTAqSx+rU3r2wMaDi+yBjtphGiBDXhtEK8NohEFpRTalqpB1kDtYRZfG0RCawIwIzBz2EGNJLE4QltKYBZdomKUY3lnzCb4yQrqB51eqANPMU3UstruKyKp00wcSnGa7qpgLuvojorUpdSt4Lkaq4qCCCKVUjMbIA/uo39Jp3v3bt6/LrdrW7XRZVhUpcMyy2meFotjtIrpGINoblVJUVYesTWurHOHn2m2MpEqzuj+joZs1nTjEaQEKVIu441xwwjVl8GMooJ80Yk8tM2JY/qtpMUyfJ6UJhmMBMc5l2Gda14qDGviYA+RwbLlzNIqi+2DOcWIoTS9nSuMUAfmr7n8TGhUkit3DprqpsgBf8q/1/iMa+2f97T7kpaYDdCi+UuA3Qo402JpCpE6QqRqhCkKkTpCpChCkKkTpCpChCkKkTpCpChCkBcKvdl3qE3SGoMzQ1oI0KQzKDgYUOEneXUhiS1itBO24n4or/Lez/uNo+wn4o7nzGXzF7BC8xl8xewRrVPtNMenD/lvZ/wBxtH2E/FEpfl5IXk2K0jcqjwaO28xl8xewQvMZfMXsENU+zTHpxv8AiFK/dLX2L+OF/iHK/dLX2L+OOy8xl8xewQvMZfMXsESynFzPL6Swo1jtRGwqp8Wiv8t7P+42j7CfijuPMZfMXsELzGXzF7BFjKY7NMenD/lvZ/3G0fYT8UOnl1ZwaixWkHaEQf6o7fzGXzF7BC8xl8xewRdWXtNMenG/4hyv3S19i/jhf4hyv3S19i/jjsvMZfMXsELzGXzF7BGbapxjf2gyjgbJaiNy/jir8t7P+42j7CfijuPMZfMXsELzGXzF7BFjKY7TTDhvy3s/7jaPsJ+KH/Liz/uNo+wn4o7jzGXzF7BC8xl8xewRdWXtNOPpxv8AiFK/dLV9lPxQv8QpX7pavsr+KOy8xl8xewQvMZfMXsES5Wocb/iFK/dLV9lfxRZZ/LSXO9ClmtCX6gFlUKCdZo0dd5jL5i9gh1saA1Cr2RLlaPKXAboUW0h4lD//2Q=="/>
          <p:cNvSpPr>
            <a:spLocks noChangeAspect="1" noChangeArrowheads="1"/>
          </p:cNvSpPr>
          <p:nvPr/>
        </p:nvSpPr>
        <p:spPr bwMode="auto">
          <a:xfrm>
            <a:off x="0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jpeg;base64,/9j/4AAQSkZJRgABAQAAAQABAAD/2wCEAAkGBxQTEhQUEhQUFhQWGBcYFRYWFxgVGRgYGBcYFxYVGBcYHCggGB0lHBcXITEiJSkrLi4uGB8zODMsNygtLisBCgoKDg0OGhAQGywkHyQsLCwsLCwsLCwsLCwsLCwsLCwsLCwsLCwsLCwsLCwsLCwsLCwsLCwsLCwsLCwsLCwsLP/AABEIAM8A9AMBIgACEQEDEQH/xAAcAAABBQEBAQAAAAAAAAAAAAAEAAECAwUGBwj/xABNEAACAAMEBAkIBQkHBQEBAAABAgADEQQSITETQVFxBSIyUmGBkaGxBhQjQmJyssFzgpLR0hYkM0NTVJOi8AcVFzTC4eJjg6Oz8dNE/8QAGQEBAQEBAQEAAAAAAAAAAAAAAAECAwQF/8QAJhEBAAIBBAIBBAMBAAAAAAAAAAERAhIhMUETUQMyQmFxBCLwFP/aAAwDAQACEQMRAD8A4Ww8FtaraZCtdaZMnUJBbkh3yGJrdp1xKd5M2hZUhzLm6Se8xFkGU6zPRhTWhxIN7Z6phuD+FfNrbp1AYo86gvUrfExK1Gy/Xqg/g3yymS0lJMBnBBaFdnmtfdJ6qrKHzQi4CDjmY5bPPEQxpnA1oVrrSZoa+JdCjA3yLwTLMjHdFKWWmjM29KlzK0mFCwug0ZgoxahwoI6aV5eTZbuZSKq6GXJkqzGYZRlBllzrzcqYFdxXDlDZGL5TcNG2TjMYKguhEReSigZDexZt7QSoG8L+ScyXPMizs9qmKgeZo5LrcDKGWta1qG+UZacDWgymnCRNMpa3plxrq3SVapphQgg7KYxvp5ZAzZ7zJIZJxszFFmtLKvZhSWb6ipBqagjZSlINtHlqmglPcVrUwt16juiSjaZzHGXS7MqrVGOrGsNmtMOSm8Ez1lpNaTNEuYQJblGo5OQU0xJ1bdUXv5OWsOJZs08OQSF0bVIW7UgUxAvLU9IjobP5dUaWdGqOXshnzC7zEK2UrcKSMAnJBNDjQ0pWCOHvKizy0WXZGv1lW2WzB5xuedNLYMHmqrEi4TSlBWlSamCaYckeBLSEMzQTdGpYF7jXQVN1qmlMDhvjQ4K8lJ72mVJnyp0kTROukyyCTKkzJl0AjEkoB1wVL8rhoBKaVWZ5uLLpRNYLog4dToqXS+GJ1xqcM+XMtbVMazSw0s2idOLtMc6RnkTLMrKGHowEmE3aZgZCGyxjDlJnAs1EmaVJsuajSl0RlNU6WoFWyU4YD1q4Q0ngSd5zKs0xGlTJjy0o6kFRMYAMQaYCteqNqxeWzyllhJaVlpY0BZiQfNNJQkU9bSHXhQZwDZeHklW1LVKlEBCWEt5pmcYqwJvkVpVq0pqglQtt3kfOlSrbNcgLZJqSjh+kvuFvrjgoVpba8HHTGefJ+1C4TZp/Hpc9G3GqCwphiaAmnRGs3lrNaSslwrKtmNnBJxLXkKz25zASpa09mNvgny7lNaVabLEpXm6afM0sxxfWRMlC4lKoDfGWW4YNiolxjcBWkTDKMibpFW+UuNUJzqUy6YlwfwLMnSZkyUQzS5kpDL9Y6YlEcHKl8BT7wMblk8tlQoBZ6yUkmUsl5xmBgzmYwnF1OkW8cBQUAwIjL8lvKJrFOeagVr0tkuk8UEkMjU2q6qRuhsVAjhXyQmyGtCswJkzZUlLqsTPect9VlAexVozj5P2rSGV5vO0oAYpca8FJoGpTInCuUbEjy2mqLCKK3md84n9LeUywWIxBWWboI3xC2eVtZTyZUvRyjI0CVms7qDOE5mZyKvUilMAAYbExALh/gFpBUoHeUZch2mFeKHmyw9yow14DOkYsdLw/5V+dSJUl5SjQhBKcOai6iy3DLSjXroO0bSMI5zDaIkpMekYUSqNohVG0QSkYUWSnAYHA0INDkaGtDGtM4ZQkm6dWBK0IDXqGi6shsG0wKYsPSNeXwwoI4laGuJFTgRWoGDGuJ9kRRI4QQKVaWhBvY4VFXDClaigpkQeyG4zoUa8vhSUCCJQXAg3WAqMKDKo+cRbhNOMwlqHYAV4lBi1aC7hW8BuURLkZUKNqfwyjnGWuJqcRj1UpqTsik8IyjWspKcYACmAYkgZZioFd5xwpRlwoevSIUChdvs66WZgOW/xGKNCNgjQ4QX0s333+IxRdiWobQDZC0I2CCbsK7ADaAbBC0I2CDbNZWmMElqzMclUVJ/rbHqXkL/Z1INJtqZZzZ6EchOiYDi56CAN8WN5axwmXkLWagBK0ByJFAdx1w2gGwR9azLIjS9GUUpS7doKUpSgGQwjw3yl8jZcuY6KTLKtmBVSh5L3dWoGmwwyim/FM8PPNCNghaAbI0+EuDXktdfqYYq24/KBbsRymJjkNoRsELQjYIJuw12FoH0A2CFoRsEEXYV2FqH0A2CFoRsEE3YV2FgbQDYIWhGwQTdhXYWBtANghaEbBBN2FdhYG0A2CFoBsEH2KxtNmLLTFmNBqG8nUAMYvtfB6KQsqaJzElSqI4x9mo443RLS2ToRsELQDYI0BwfNvFNFNvilVuNeFcqrSoiz+6pujaYUYKjhGBBDBiCcqdFN5G2FlsvQjYIWgGwRoTLBMUgNLmAkVAKMCRmSARl0w0qwzGpdlzGqARRGNQTQEUGIrri2WA0I2CFoBsEaVmsBeXNmVAEoKSKZ3muimyJNwcxuaMPMLIGIWW+FSQBlxhhyhgYWWy9CNghaAbBB6WGYb1Jcw3eXRGN33qDi9cRNmYKHKsEOAa6bpOwNShhYD0I2CFBF2FCyxtvX0sz33+IxRdg23L6WZ77/EYouxm1U3YM4I4Le0TVlpQV5TNgqDWzHUPE0AiNnszOyoilnY0VRmTHrXklwZLskm4aaZ6GaTrIyRTrVceTniScYW6fH8eqV/BXkxIs0sJLFWwLTSKszU8MTxcMNXrQUZZUgtqymISKDaSMVHavTDPhyDd6M1PVq6sNtYlItxB44p0jjDt1bzgIzqiZeuNuGrY+GZi4ONKuploH7OS3URuOcYHltMEwLMlq2AYMSpFQRgOnEnKNlZKPxlwJ9ZKY761DDpYbqQJwgjXSCEYbalT2UNd9Y3c1UlRdw8+4Qs6zEukVFBvw2EZGOYtvAjoLycdegcYdXrdXZHVW2WUJG+m4w6sKV/r+v9o5zlSZYRlG7zyfOVczjs1wFOtxPJw8Y9CtfB8t6FkBYDlZHt19cAPwfTkqjDYQoPaBQ90dMcsZcJ+GnBtNJzY9sX2S00NGOHhHWOoHKkhekqKdtKQ6qh9RMqjAauqO2mE0saFHsnkBbZM2UZUyTJMyUKglEqyajljTIndHVTbLZ15UiSBUAnRpheyrxcunKM+L8saHzjCj6OnWKSAaWaUaZi4goNuIis2OXWnmkmufJl/dGo+CZ7TS+daQo+hWkShd/NZXGNBxZedCaZYZGJy7HLJFbLKFSRyZZxFejoh4J9waf9TwDgy2GTNSYtCVORyIIIIw2gmNCy2+zypgeUk0Ah1YM61VXUr6NgMxUkE7BHuPmMn9hK1/q01Z6oitjklQwkSrpAINxMjSmrpieH8njeKz+HVuMiaSmh0SuzAuePfJYjVmABFkzykF4sFNTOkzaMRQiXLuFT0k4x7M/B8of/AM8quoXE+6KfM5daeaytvJl/d0RY/jzPaaIeQDyglqUCrNZAZpYzHBf0q3SqmlABn0xRN4bUI6Sw6jQy5SNeAbiPeLNTbUigj2UWSXj+aysM+LL+6IypEtgCLLKowqOLLywxy6RD/nn2miHiPBNrlok5JocrNCDiFQRda962GyCZnDS6MogYEyJUkGoB4k5phNRqKtSPbBYZOHoJWOXEX7oibJI4voJXGJA9GuJAJOrYDGfD+WvG8jHlQl5zdYVmCYpGjJro1l0a+DTk1qNpjNtfCaPZ0lXSZimoY3aKOMSq3QCQb2Ryj3L+7pX7vK+wn3RmeU9hlCxWlllSgRKcghFBGGYNMIT8Nbp43hd2FFwWFHFKHW5fSTPff4jA5EHW1fSTPfb4jG95LcAF2E6ahKDFFOF46mIOrKldeOyJllEbumOGqVnkhwU8r07oQSKIDmAc2IO3DcN8dNNtVeUM9uvr17hGmgWlSrDqqO1K+Ih9FLeoUg7Rn2jPtMebLKZm3qxrGKZQbYSOg4jvx6hFku0sMxXpHz+6LpnBpHJNB1U/rdFYszj1QdlM+oHKETLdwKs81CdjHYSjHpPREraGpg5PvAHsOHfA4pk4ptDDDrbKGdUpg9NzYd8eiMooY9ss9TVqGnRGVOk3TUcmN2cqc6u8wK0quYw6dccpkmWWBe3eMRmSo0jZB6td39ZQNPsrDPLo/qvhEiWWa0CTrArYjitnUbdpGXzgyc4Ge4DadQA1noje4M8mqoZtpYy0GJSoU3dsx/VHQKHp1DthGUzszMuRs1pmSHvg0eXxr6YgDa3NB1hsNket8AcPSbVLBVlvEUZCQbtcx7Us446vDnrJPm2hdFwcok2cZ2grSu3RLmTgeMRXA0ja8nOA5NlqoFZnGJmNizA4sw6ceMusGsen9s02JJKMErtEstnXMyHO7FTrA7SBqp9Suo65Z7/6EQnSKgqRhgCK/ZxzpWlGzBipJxU3ZlTU0Dc4jKtOTMGHQ1MNgRsvK20S76lRhfxU61mLj3EV6jEZM6+t4ChONNjrg6d1O2LSc6nA0vEfyzB3A7KdGI8wFXrlfIVtizQOI+5hRTvWLKVa4mmOoEMPdbP5nsiiyJRHl65ZIG7lS+4gdUX110wxNOg4TF6jjFPImKdR9G2/lSm72G9oC9zyDqr4qYQHGO4fOERRSOYa9QN4U+rh1RIjjb18D/yjcMgrZUSXpmQQN7NQd7Ra3FrT1Vw78O4RC2fox9IndNEWzRg/V4CJ2plWhA5q/wBeEUKPSSxzZbHrJVfvi+cOX7oHXxvvEVrjObolp3s/3CEwgmMXynH5hafopnwxtCMbyl/yNp+if4TG54lmXh4WGglUwho8NuNNRmCT2ZkDgO1FY0FbxxyNdxjpbF5USvXDSz0io7VBp10jnbYnpH95vExTcjnljGXLd09Ak+UMlspssn31J7yTBQtyPndYfa8aAdkeZtZwTUjEZHWNxzEaNn4UmLS8JU4DIT5SzSN0zCZXpvRnxR7ajN6CjL6rMNxr8XF7BErzDJlYa64drDPqEcjZuHJBPpJU+T7UiaJq9cueKqOhSY2bCZU4gSbfJqcAk+W0qZs9Zhe6hDw5dVLpGctY2vajdVCOoDHuhjapeuoP0Z+6LfyQnnHzqV/Abx00Unyftq5CS3SJjAnqKfOHh+SOmtQW0T1OVT9Vh4iM2dXZTfGyeArafUlfWm/chh08lbU3K0CfWaZ3XR4xPF8k9MzlfTClim+HlS3nPopIvOc+agPrufVG/E0oBHV2byPloL9pnFwMWApJlU9rEtTe1OiCLO7TF0dhRbPZ9c7RhajXoJVBX6RhTWA2cdsP4085JF8ypZbLYQsuVJE21Mouoihpsw0pfdzyFrXjMQNlcojK8nXtDCZbyrUNUsyfoZZzBbXNcc44bAI2+C+CZUgHRrxmNXdjedzznc4sYNpHsGTbeD7vHkqPaljAMNq7GwG+m2hAL2kMt5MWU3hqN5TUqdhOIPvnVSvRmMfhqwj9MmDL+kp6yayRrK51zoCI5541vDeOXUrZcxWW8pqlN3EODDoKmu7KGtcosrr6xF2vtjGW/Xh1gRnS52ia9WiNyjqVsg+7U3+0agGqmGVOgYlK7Rmp1jthjNrMUrkzwy36U9Yg6vVmoR0GtemHn2e8Cm2qV1igvyzvGEUTDca9UXWIvbAxwD+64op2Gh2wQD8qV6DxCevinqiwiuyzbyqxzN0kdLcSYOo4xC3J6JtoRqe9KNUPzhSCAzocLxZl92YeMN6zBQ7Lwi84566V+sLjDqbGEcHErFxYHUy17D/y7ogowl7cj9k17wIr4ObiSq5qCh95KKe9TFyjBfeP+qNRLMwE4QHopvQajquv4xdNHL6j4fdEOEh6Kd0kDtCD5xbOHL91fFj84dnStxyveXs4v+8VWUVecfbA6hLQgfzHtgieOX7qnvb7hFUkUmzRtuP2gp/oi9wdLqRh+UD3rDaSP2UzuBEbxEYHDA/MLR7k35x0r+sy5Ty8iRMIUEImEKPnMDrXL9I/vN4mKtHBtqTjv7zeJirRxlQ9yFcgjRwtHCwPciLSQcCARsMF6OG0cLErBb58g+hnTZfsq5Kfw2qndHS8H/2hWpMJqSpw2islqbagMpPUI5jRwtHGo+TKFiZem2D+0GyvQTNJJb21qv20qAN9I0rZ5VWZFQrNSa0w3ZSSmVy7E0woaAVzJIAjyG5BPA0oC0yDT9bL+MR1x+aZ2a1PQLdIabMpbLpXi3ZIqZCscQHJHpX2FgBgLqg4xoSpJXkO6DVxqruAaoG5Qd+uDZsirzKglWu6rwOGIZNfVjFC2L9m7DcRNXdjR6dFaR1+SN9nTCdjra5y53JnRQy2p0Z3uwCL5PCasaEOrbCKiuy8tV74EuzBhRH6FNxuuW1K9bRDzha3WqpNRdcXailCBUUOHNHXGbmGqiWjJ4RRqY0JJFDtBpmKjPCtc6jMEQQjAioII2ihEYs2yKQRQgEEHEjO9Q1apY1djq8KSlF15L0qSTVK4nYvqjIDPKsWM57TTCE2xBHKClxlvqD6oqFZd1SOonZSBldpGBJMrDGnGl0yPSAQekAEYhcNSTIoSWvszUvMVYkgZIAFAUZ9sTnJUNUCt12IzpkVB6cPiiafTWr2gQHBwBBBNMwdUxOkHAjfWBZFVZpbG8BipzLIwOe00U16UB9aFY0MtmQVIR6AdFFI7nC9VdUWORpJZ1XWWvutLZT9nHrML7RC3LxbxzTEnaAQk3tQht4GyCFFcD0g/Wqp/mWvXDTJVVK6iCp6w8r5LFdimXklttCE7zo27rzRezorOeO/SZUz+ILh+E9pgnZ77f6jA0oelfoEkf8AmmU8ILHK+ufgJ+caxSQlsFVA585R1K9T3JFz4hvaag6qA+DdkVsKzJK7NJM7OKP/AGReg5PvN28b/eLCK53rnoCjfifFgIqQenf6OX8UyLVIotcgC7Hv+ZPVEeDkJUuwo0w3yNgI4q9S066w7g4hfSOf4VH5haPo5vzjo6Rg8LoRYJ4P7OZ31MdZ+iXKeXlSphCghEwEKPl2zQ+0y+O/vN4mKtHB1pTjt7zeJirRxLWg2jh9HBGjjJlS2C8mYHwExuVU3uMyA1DGlSKDAGnRFjdaRn2aZV7pI5RFCMSElhK11VDRU0mbUmjVyJwNRfrxBeFOLTZ2wQyTyubAkUpRRnLbjZYNeC9ArDlptTdDmi4AqAKBAQcgb96op/8AY1EyI2aXMv8AGrdujOg41BU0FcOvOvRB2iiuy6Rnq15U41AQBXjECuvk0PjFh4NlHOWn2RGZkotFBPBUv84kfSy/jEDf3ZK/ZJ9kRfwdwXJ08msqXQzZdeKOcIuM7wU9YtU1VfjFATlea4TuMU2W2y5oLy5iTFBKlgVYBhyl0kskAjZFM7gKy1I83k/wVYddB90D8C+TdnsqMlkTRAsXOhmNW81MSkwlaYAUOQGEe7J1jhrEVGsjpAmr1EcY9cQZQcMCDmoINd6TMurGKSJi65bdLXpDdZUEMdwES07kfo2Yew8uYOu/Qxi1pE8HytctB/2iO9TQRV5hj6N2HQraQdYchh1GLBbUGDEIdj35HZXA9UWTLWlaMx2gMgcHEDi3RxsSBht3w2XcPoJoyuHo0bp2m68SV5mV2VtppCB2CVU7oIlzVOCsrGgNFvVoQCDQE4YjtET+1/5vuhRYeTJIrU1ZySTQrViFWoU4hVVQMf8A7TwklFvr6pZvq1uMenizGp7qwVNIUEtRV1k+jB95mN6m6Bpr6VSADcagZ6XQVz0cpTi1cq5Y66UCeKIEq1SDtNf5kYfEYFsS+jA2Ar/NMQd4WCStFO0Bu1Zag94iqx4XvpZn/vqPjMOxWjUmt7SofsTbx7pogxcx0F2PUSvz7oFnpRpZ1VuH3Xvy/FZcXGp3kU62F0/zgfaiwShJHpV2iTj0XmH4T2RcowT3vxRVY5gvz2OdUPTc0alQBvv9dYIu0CA51x7DWNY8JIW0ybyso1h5f2hVfEDri+xzb6KwwqBhsORHUajqhTMpnQa9iqflFdnF2bMTU1Jg6CSVcdoB+uYcSnQmMfh4fmc/6N/CNqkZHDo/M5/0b+Ebn6ZYl5gqYCGgpEwEKPlMD7QnHb3j4xXcg2fL4zbz4xXo4jQa5CuQTo4xpNpYLevm/QaQOvElMXAJwpQCpFK4gA9JsRY0LkK5ADWyaVqFUYUHFYm8ZbOGGOVVGHtdqPCLY0uMAtaAGtAitpKg0ukkrTozzi6ZB9yFcimx2lpjml24L2NDVqOVWhrTVWD9HGZ2A1yLrAnppP0sv4hE9HFtjT00n6WX8Qi48wPRXPGNL1RSt0jDeCaRBzzj9tctzDCKJlkV5swtLDEXaHIjDUcx2w/mZHIacg6GEwdj3j2R9LLlvGbheldVaew4YfzZdUJ0JzBPvIrdl3GB3lvrmyz0zJJ8Qyw6yZmYMhtwdO8M0ZaTLDKoA2XivVccUin+7hUkBxUg+qaEZXeNQbqUxid+aM5bH6OYj/8AtpEQ7fsH61lHvVxEmjdBODUHPyIAo4ABu1pc42NxcycofzBNhO8Tm8WiWkb9g32E/wD1hjNbXJcf9sHwmGGy7nlWBFNVlqDzllqp7XJi2uPT0G++6uSRTpx+zf8AgMfnSHM5yKCU9PaKSkHUCXp1Q2TdOYwUEtQKvK1hVGN3pYnP+q1WZCJZLYMRMcjWDMa8q7xl1QkkE0ZyrBcVUC7KQ6mxxmEbct0ECnSQTXpdtVBqAp3bMwF4TwUnmOHO5JiTD3EwUZdcNpmL2ksPCKOETSVMrjxHqNrOKKg2nV2QRLFCK6mx6pVCe2L2dALQCrBxk4CsOiZW4eqZUbphjQDXmU6qVG84eFR1mA7ePQttEuWBvLYd4EGSxRutl7eOOzERY5J4QfkzDqN6nUtPEGK536eWdqTB3yyPnFqiqIOdSu7M+FOuK341oA5ksk73YBe5GiygqkY/DJBsc+mPo38I2aRh23/JTvcmeJjcx/SZYnlwiJgIUEomAh4+SyPnS+M28+MQ0cGzZeJ3nxiOjjeloJo4VyC9HC0cTSMzhBykstWlCuJyALAHPorAlpt5DES7rCgIN7i8maxoVH/Tpnr7d0yoYSRsixAxrDbjMmFbtBQnlLXC7mta43tmQGdRFzcGKTW9N/jTfxRqCSM6Q+jhP4GT/da86d/Gm/iidn4LXSSuNO/SJ+um84e3Gno4eUnpJX0ifEI1jdwN+XwSmkmC9aSOLlaZ+z6SsV+SvkzLsMppUnzhlaY0wmZNDEFqVAoQKYDpzJrWDploVJsy8XWt3FVLClNdFIHXEhbUPI0s07UrT7XFXqrHvzmLXCNhF4jW46GUMO1fvhgan9Wx6eKeyhijTsP1M8bmRu6+YZ7ehwdiPpZTDvIAPVGLhuhRlewv1TQ+AhXPZmdT18WiqzzVcVUXxtRww6qthupFt32Zn2/+cVCoebM+0PxQrnszPt/84jNYAVIcAZkvdA6ywit56CoJIu0vVm0pXKvHwgLtGea/8Q/iiDpTEhF6WN49/wB8SVKioWoOVXLA9OZEIi7jSWg2n7qDxgInHHEkeswoo6Quv+sYpnTgovVNDQA0q7k5Kg1D/wC4ZxFrarcis4+zhLG9+T4nohpUs10jsGbK9kksHMSwczqva+6JaopIYkFwAVxWWMVQ8+Y3rNr/AKrF9NQ1ggV1g4u56P61iJUwAofZQ5sec2wV/rIRC0TAoZmNR6xGbHVKQdJw/wByaOBVPN90XUW0rdCS6XK72uncDBMrEptJLndQgfEOyKLNJPGv0vvQzNiqOTLB3eLHXF94nEYF8AdijX4newhBJScpe2l7up4sIq4MFdI/PmN2IdGo/l7zErVPuK7qAbigKNral71HXF1js9xFWtSMztYkljTVUkxe06WRiWsfmU73ZniY3YxLUv5nN92Z4mOk/RLn9zlEl4CGgtJeA3Qo+XpB02Xid5iOjgx0xO8xHRx1mGgujjKs9ucqrsqlZgBlop4/GYBVa8aHBgScKGooY37kYp0AZlMk1ZqEqtRhNADE1F30jA4azXpixCKJnDIAJEtzRTmVAvBGe4cc+IwrSmUWtwooreRgAMTxSLwQTCmda3TnlgYVnttnIlqZd0uBRCFwHGlJUA6+MMK4VrSJSplmIDaNhfRaXlNWR+KDSprxVFddKdEa0/gWSbWGmGWFaovVbCgusU21xI2QXo4C4JtMlnCyUAwmXjhUEGW5BIJre016tc61xgxrFMr+ncdFyX+GMziqWjhlTjy/pE+IRHzGZ+3f7Er8MMbFMvJ6d+WnqSucPZixjuOyqbxoAd5I+RiLsfWcL0Clf5s+yM6ZY5l41tU2uoBJVT1BKmB/I/gm02aSyWi0ecOZjMJjqFIU0ot1c8QTnrj1zysNi8OdM+yT4rCv+0/XLPyURIuRm6Dqp4tEdL/1K7gD3CIoSdZ1LXgyh9qton69TbiIkbHzmm72nFfgwgkv0t1yz90VqAMgBuktGahbCWix3lZdIaEU40wMBXWKjOINYhevF1vVqOMMDVSTljUoMD0xo46r/Uqj4opm2oLypgX33lqe5TEmILkPLsEugGBoAKhnc0AAFQtImnB8sYiWtduiNe1zExbkP62Wf+8o+ERBrfK1zJVdmmLHs1xdjde2w9jGvZLTAwm1E9RbP6ksa+/fFC2quEtJje5L0S/aendEVR2PKCbRK9I+5prii9nXCylk60BcONebJRjNfq9RenACuqIypDFgXu3wOIgxSUCOUdrdPUNZi2TIVKgC6TmAS8xveY49feIsIpgcBzBizb/n3mFexHCnsazmXPzHjuiTVz9dsFHNGs/M9QhCtdRemXqoPv8AHoEDGeXqsjjMcGneqvu6mI1KMNvTboIrpWCLhKlsLx57Ka3B0A0JO0U2xpRCzyAihFyUUGvrJ1mJxYikmSjN4UH5tN9xvCNOM7hIfm033D4RepZ7c5LTAboeCZSYDdCjxUDHTE7zDXIKZMTDXI60BrkDng9K1u4nM1POD7ecAY0bkK5ChlJwRLBBCsKV9eZTlFqEXqEAkkA4CppSHmcEymCAywRLVkTPBWUIy561FI1LkK5FoZlm4Lly2LKpvGtWLMxNQgNSxOqWg+qIKuQTchXIlAa5FcxMU99PiEG3Iqnpinvp8QixG407RNu3iWVFwqxOW7V/WUDC0BuTJmzPaeir2OQexaQtGmndmF5lu3BnSoxIGQ3wdxzzV/mPyA7475RuuM7BQZ3qypS75h8BL+cS0M45zUXoRMe1yfCCCmsuf5R8oq9H7/a/fiBGaW1GiOu1TN3oflLrDeaqc5k9tzOB2oAINDNqWm8gdwrDMWGLMqjd8yad0KWwf93y9aTG6Gd2HYz0i+TZwvIlIvYD/KD4xK+Oex3AHwWFQbJjb7w7jQQqEuUjKJzVP66oZqjMovV/uIbRj9kPrXf9zEllkZIg6Qf+IgKiK44sNrm6tNwz7OuGrUZ1A110aDdrPeIdzicQxGJJwROk9PfugZHeaay8F/auKk/RJs9o98SVEqcKA0GyWvi2XhFc60LL5TLLrtN526santif9315U2cfrBfgAiaWVJY4ihSSKnMmpAxY4nri1KbBZcgzuUGSTzTUPM6X1hejM69kaaqAKAUAyAFIjcPOPd90Y/CFvtIakiQ0wc9mlBGF1SClGvayMQMRsoTYikttUhRzln4Rt14F7KblTUK8ovSmAFXC1rnjTOnTvoCQCSwqMjdqOg0wrFROkZ/CH+Xme6fCC72IAap1jDYdm6M9v8q+5/Exqv6yl7g5aYDdCgiWmA3Qo81LQtkhrkEFYVyN0oe5CuQRchXIUge5CuQRchXIUB7kK5BFyFchQHuRTaV5Pvp8Qg65A9sXBffT4hClTlsdLMAFTxcTkMNeuL2XW7990ff3wOpOlmcYKOLXblqrgItExFOHGbtPWxy7Y65RuzjMUdbmpanoX/UcO+LC7HJQPePyH3xHSk80bzU9g++GbKrTMNdKKPv74zUtXBOKctzuHF7NffDKBmqY844d543dAy20H9DLLnWx4i9bti3UDEvN3f8ASTaDmyuIOtq3j1Uifpf2ImzSoqzy1HT95YQMeEpWu0LX2Sn3GLZVhkriESvOIBY72OJgoOu0doi1JcM82+Wcmmt7qTD3qvzhaQnk2dz0sUFd9WJ7RGhpBtHbCvjaO2GmU1QA81eZQTAqSx+rU3r2wMaDi+yBjtphGiBDXhtEK8NohEFpRTalqpB1kDtYRZfG0RCawIwIzBz2EGNJLE4QltKYBZdomKUY3lnzCb4yQrqB51eqANPMU3UstruKyKp00wcSnGa7qpgLuvojorUpdSt4Lkaq4qCCCKVUjMbIA/uo39Jp3v3bt6/LrdrW7XRZVhUpcMyy2meFotjtIrpGINoblVJUVYesTWurHOHn2m2MpEqzuj+joZs1nTjEaQEKVIu441xwwjVl8GMooJ80Yk8tM2JY/qtpMUyfJ6UJhmMBMc5l2Gda14qDGviYA+RwbLlzNIqi+2DOcWIoTS9nSuMUAfmr7n8TGhUkit3DprqpsgBf8q/1/iMa+2f97T7kpaYDdCi+UuA3Qo402JpCpE6QqRqhCkKkTpCpChCkKkTpCpChCkKkTpCpChCkBcKvdl3qE3SGoMzQ1oI0KQzKDgYUOEneXUhiS1itBO24n4or/Lez/uNo+wn4o7nzGXzF7BC8xl8xewRrVPtNMenD/lvZ/wBxtH2E/FEpfl5IXk2K0jcqjwaO28xl8xewQvMZfMXsENU+zTHpxv8AiFK/dLX2L+OF/iHK/dLX2L+OOy8xl8xewQvMZfMXsESynFzPL6Swo1jtRGwqp8Wiv8t7P+42j7CfijuPMZfMXsELzGXzF7BFjKY7NMenD/lvZ/3G0fYT8UOnl1ZwaixWkHaEQf6o7fzGXzF7BC8xl8xewRdWXtNMenG/4hyv3S19i/jhf4hyv3S19i/jjsvMZfMXsELzGXzF7BGbapxjf2gyjgbJaiNy/jir8t7P+42j7CfijuPMZfMXsELzGXzF7BFjKY7TTDhvy3s/7jaPsJ+KH/Liz/uNo+wn4o7jzGXzF7BC8xl8xewRdWXtNOPpxv8AiFK/dLV9lPxQv8QpX7pavsr+KOy8xl8xewQvMZfMXsES5Wocb/iFK/dLV9lfxRZZ/LSXO9ClmtCX6gFlUKCdZo0dd5jL5i9gh1saA1Cr2RLlaPKXAboUW0h4lD//2Q=="/>
          <p:cNvSpPr>
            <a:spLocks noChangeAspect="1" noChangeArrowheads="1"/>
          </p:cNvSpPr>
          <p:nvPr/>
        </p:nvSpPr>
        <p:spPr bwMode="auto">
          <a:xfrm>
            <a:off x="203200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data:image/jpeg;base64,/9j/4AAQSkZJRgABAQAAAQABAAD/2wCEAAkGBxQTEhQUEhQUFhQWGBcYFRYWFxgVGRgYGBcYFxYVGBcYHCggGB0lHBcXITEiJSkrLi4uGB8zODMsNygtLisBCgoKDg0OGhAQGywkHyQsLCwsLCwsLCwsLCwsLCwsLCwsLCwsLCwsLCwsLCwsLCwsLCwsLCwsLCwsLCwsLCwsLP/AABEIAM8A9AMBIgACEQEDEQH/xAAcAAABBQEBAQAAAAAAAAAAAAAEAAECAwUGBwj/xABNEAACAAMEBAkIBQkHBQEBAAABAgADEQQSITETQVFxBSIyUmGBkaGxBhQjQmJyssFzgpLR0hYkM0NTVJOi8AcVFzTC4eJjg6Oz8dNE/8QAGQEBAQEBAQEAAAAAAAAAAAAAAAECAwQF/8QAJhEBAAIBBAIBBAMBAAAAAAAAAAERAhIhMUETUQMyQmFxBCLwFP/aAAwDAQACEQMRAD8A4Ww8FtaraZCtdaZMnUJBbkh3yGJrdp1xKd5M2hZUhzLm6Se8xFkGU6zPRhTWhxIN7Z6phuD+FfNrbp1AYo86gvUrfExK1Gy/Xqg/g3yymS0lJMBnBBaFdnmtfdJ6qrKHzQi4CDjmY5bPPEQxpnA1oVrrSZoa+JdCjA3yLwTLMjHdFKWWmjM29KlzK0mFCwug0ZgoxahwoI6aV5eTZbuZSKq6GXJkqzGYZRlBllzrzcqYFdxXDlDZGL5TcNG2TjMYKguhEReSigZDexZt7QSoG8L+ScyXPMizs9qmKgeZo5LrcDKGWta1qG+UZacDWgymnCRNMpa3plxrq3SVapphQgg7KYxvp5ZAzZ7zJIZJxszFFmtLKvZhSWb6ipBqagjZSlINtHlqmglPcVrUwt16juiSjaZzHGXS7MqrVGOrGsNmtMOSm8Ez1lpNaTNEuYQJblGo5OQU0xJ1bdUXv5OWsOJZs08OQSF0bVIW7UgUxAvLU9IjobP5dUaWdGqOXshnzC7zEK2UrcKSMAnJBNDjQ0pWCOHvKizy0WXZGv1lW2WzB5xuedNLYMHmqrEi4TSlBWlSamCaYckeBLSEMzQTdGpYF7jXQVN1qmlMDhvjQ4K8lJ72mVJnyp0kTROukyyCTKkzJl0AjEkoB1wVL8rhoBKaVWZ5uLLpRNYLog4dToqXS+GJ1xqcM+XMtbVMazSw0s2idOLtMc6RnkTLMrKGHowEmE3aZgZCGyxjDlJnAs1EmaVJsuajSl0RlNU6WoFWyU4YD1q4Q0ngSd5zKs0xGlTJjy0o6kFRMYAMQaYCteqNqxeWzyllhJaVlpY0BZiQfNNJQkU9bSHXhQZwDZeHklW1LVKlEBCWEt5pmcYqwJvkVpVq0pqglQtt3kfOlSrbNcgLZJqSjh+kvuFvrjgoVpba8HHTGefJ+1C4TZp/Hpc9G3GqCwphiaAmnRGs3lrNaSslwrKtmNnBJxLXkKz25zASpa09mNvgny7lNaVabLEpXm6afM0sxxfWRMlC4lKoDfGWW4YNiolxjcBWkTDKMibpFW+UuNUJzqUy6YlwfwLMnSZkyUQzS5kpDL9Y6YlEcHKl8BT7wMblk8tlQoBZ6yUkmUsl5xmBgzmYwnF1OkW8cBQUAwIjL8lvKJrFOeagVr0tkuk8UEkMjU2q6qRuhsVAjhXyQmyGtCswJkzZUlLqsTPect9VlAexVozj5P2rSGV5vO0oAYpca8FJoGpTInCuUbEjy2mqLCKK3md84n9LeUywWIxBWWboI3xC2eVtZTyZUvRyjI0CVms7qDOE5mZyKvUilMAAYbExALh/gFpBUoHeUZch2mFeKHmyw9yow14DOkYsdLw/5V+dSJUl5SjQhBKcOai6iy3DLSjXroO0bSMI5zDaIkpMekYUSqNohVG0QSkYUWSnAYHA0INDkaGtDGtM4ZQkm6dWBK0IDXqGi6shsG0wKYsPSNeXwwoI4laGuJFTgRWoGDGuJ9kRRI4QQKVaWhBvY4VFXDClaigpkQeyG4zoUa8vhSUCCJQXAg3WAqMKDKo+cRbhNOMwlqHYAV4lBi1aC7hW8BuURLkZUKNqfwyjnGWuJqcRj1UpqTsik8IyjWspKcYACmAYkgZZioFd5xwpRlwoevSIUChdvs66WZgOW/xGKNCNgjQ4QX0s333+IxRdiWobQDZC0I2CCbsK7ADaAbBC0I2CDbNZWmMElqzMclUVJ/rbHqXkL/Z1INJtqZZzZ6EchOiYDi56CAN8WN5axwmXkLWagBK0ByJFAdx1w2gGwR9azLIjS9GUUpS7doKUpSgGQwjw3yl8jZcuY6KTLKtmBVSh5L3dWoGmwwyim/FM8PPNCNghaAbI0+EuDXktdfqYYq24/KBbsRymJjkNoRsELQjYIJuw12FoH0A2CFoRsEEXYV2FqH0A2CFoRsEE3YV2FgbQDYIWhGwQTdhXYWBtANghaEbBBN2FdhYG0A2CFoBsEH2KxtNmLLTFmNBqG8nUAMYvtfB6KQsqaJzElSqI4x9mo443RLS2ToRsELQDYI0BwfNvFNFNvilVuNeFcqrSoiz+6pujaYUYKjhGBBDBiCcqdFN5G2FlsvQjYIWgGwRoTLBMUgNLmAkVAKMCRmSARl0w0qwzGpdlzGqARRGNQTQEUGIrri2WA0I2CFoBsEaVmsBeXNmVAEoKSKZ3muimyJNwcxuaMPMLIGIWW+FSQBlxhhyhgYWWy9CNghaAbBB6WGYb1Jcw3eXRGN33qDi9cRNmYKHKsEOAa6bpOwNShhYD0I2CFBF2FCyxtvX0sz33+IxRdg23L6WZ77/EYouxm1U3YM4I4Le0TVlpQV5TNgqDWzHUPE0AiNnszOyoilnY0VRmTHrXklwZLskm4aaZ6GaTrIyRTrVceTniScYW6fH8eqV/BXkxIs0sJLFWwLTSKszU8MTxcMNXrQUZZUgtqymISKDaSMVHavTDPhyDd6M1PVq6sNtYlItxB44p0jjDt1bzgIzqiZeuNuGrY+GZi4ONKuploH7OS3URuOcYHltMEwLMlq2AYMSpFQRgOnEnKNlZKPxlwJ9ZKY761DDpYbqQJwgjXSCEYbalT2UNd9Y3c1UlRdw8+4Qs6zEukVFBvw2EZGOYtvAjoLycdegcYdXrdXZHVW2WUJG+m4w6sKV/r+v9o5zlSZYRlG7zyfOVczjs1wFOtxPJw8Y9CtfB8t6FkBYDlZHt19cAPwfTkqjDYQoPaBQ90dMcsZcJ+GnBtNJzY9sX2S00NGOHhHWOoHKkhekqKdtKQ6qh9RMqjAauqO2mE0saFHsnkBbZM2UZUyTJMyUKglEqyajljTIndHVTbLZ15UiSBUAnRpheyrxcunKM+L8saHzjCj6OnWKSAaWaUaZi4goNuIis2OXWnmkmufJl/dGo+CZ7TS+daQo+hWkShd/NZXGNBxZedCaZYZGJy7HLJFbLKFSRyZZxFejoh4J9waf9TwDgy2GTNSYtCVORyIIIIw2gmNCy2+zypgeUk0Ah1YM61VXUr6NgMxUkE7BHuPmMn9hK1/q01Z6oitjklQwkSrpAINxMjSmrpieH8njeKz+HVuMiaSmh0SuzAuePfJYjVmABFkzykF4sFNTOkzaMRQiXLuFT0k4x7M/B8of/AM8quoXE+6KfM5daeaytvJl/d0RY/jzPaaIeQDyglqUCrNZAZpYzHBf0q3SqmlABn0xRN4bUI6Sw6jQy5SNeAbiPeLNTbUigj2UWSXj+aysM+LL+6IypEtgCLLKowqOLLywxy6RD/nn2miHiPBNrlok5JocrNCDiFQRda962GyCZnDS6MogYEyJUkGoB4k5phNRqKtSPbBYZOHoJWOXEX7oibJI4voJXGJA9GuJAJOrYDGfD+WvG8jHlQl5zdYVmCYpGjJro1l0a+DTk1qNpjNtfCaPZ0lXSZimoY3aKOMSq3QCQb2Ryj3L+7pX7vK+wn3RmeU9hlCxWlllSgRKcghFBGGYNMIT8Nbp43hd2FFwWFHFKHW5fSTPff4jA5EHW1fSTPfb4jG95LcAF2E6ahKDFFOF46mIOrKldeOyJllEbumOGqVnkhwU8r07oQSKIDmAc2IO3DcN8dNNtVeUM9uvr17hGmgWlSrDqqO1K+Ih9FLeoUg7Rn2jPtMebLKZm3qxrGKZQbYSOg4jvx6hFku0sMxXpHz+6LpnBpHJNB1U/rdFYszj1QdlM+oHKETLdwKs81CdjHYSjHpPREraGpg5PvAHsOHfA4pk4ptDDDrbKGdUpg9NzYd8eiMooY9ss9TVqGnRGVOk3TUcmN2cqc6u8wK0quYw6dccpkmWWBe3eMRmSo0jZB6td39ZQNPsrDPLo/qvhEiWWa0CTrArYjitnUbdpGXzgyc4Ge4DadQA1noje4M8mqoZtpYy0GJSoU3dsx/VHQKHp1DthGUzszMuRs1pmSHvg0eXxr6YgDa3NB1hsNket8AcPSbVLBVlvEUZCQbtcx7Us446vDnrJPm2hdFwcok2cZ2grSu3RLmTgeMRXA0ja8nOA5NlqoFZnGJmNizA4sw6ceMusGsen9s02JJKMErtEstnXMyHO7FTrA7SBqp9Suo65Z7/6EQnSKgqRhgCK/ZxzpWlGzBipJxU3ZlTU0Dc4jKtOTMGHQ1MNgRsvK20S76lRhfxU61mLj3EV6jEZM6+t4ChONNjrg6d1O2LSc6nA0vEfyzB3A7KdGI8wFXrlfIVtizQOI+5hRTvWLKVa4mmOoEMPdbP5nsiiyJRHl65ZIG7lS+4gdUX110wxNOg4TF6jjFPImKdR9G2/lSm72G9oC9zyDqr4qYQHGO4fOERRSOYa9QN4U+rh1RIjjb18D/yjcMgrZUSXpmQQN7NQd7Ra3FrT1Vw78O4RC2fox9IndNEWzRg/V4CJ2plWhA5q/wBeEUKPSSxzZbHrJVfvi+cOX7oHXxvvEVrjObolp3s/3CEwgmMXynH5hafopnwxtCMbyl/yNp+if4TG54lmXh4WGglUwho8NuNNRmCT2ZkDgO1FY0FbxxyNdxjpbF5USvXDSz0io7VBp10jnbYnpH95vExTcjnljGXLd09Ak+UMlspssn31J7yTBQtyPndYfa8aAdkeZtZwTUjEZHWNxzEaNn4UmLS8JU4DIT5SzSN0zCZXpvRnxR7ajN6CjL6rMNxr8XF7BErzDJlYa64drDPqEcjZuHJBPpJU+T7UiaJq9cueKqOhSY2bCZU4gSbfJqcAk+W0qZs9Zhe6hDw5dVLpGctY2vajdVCOoDHuhjapeuoP0Z+6LfyQnnHzqV/Abx00Unyftq5CS3SJjAnqKfOHh+SOmtQW0T1OVT9Vh4iM2dXZTfGyeArafUlfWm/chh08lbU3K0CfWaZ3XR4xPF8k9MzlfTClim+HlS3nPopIvOc+agPrufVG/E0oBHV2byPloL9pnFwMWApJlU9rEtTe1OiCLO7TF0dhRbPZ9c7RhajXoJVBX6RhTWA2cdsP4085JF8ypZbLYQsuVJE21Mouoihpsw0pfdzyFrXjMQNlcojK8nXtDCZbyrUNUsyfoZZzBbXNcc44bAI2+C+CZUgHRrxmNXdjedzznc4sYNpHsGTbeD7vHkqPaljAMNq7GwG+m2hAL2kMt5MWU3hqN5TUqdhOIPvnVSvRmMfhqwj9MmDL+kp6yayRrK51zoCI5541vDeOXUrZcxWW8pqlN3EODDoKmu7KGtcosrr6xF2vtjGW/Xh1gRnS52ia9WiNyjqVsg+7U3+0agGqmGVOgYlK7Rmp1jthjNrMUrkzwy36U9Yg6vVmoR0GtemHn2e8Cm2qV1igvyzvGEUTDca9UXWIvbAxwD+64op2Gh2wQD8qV6DxCevinqiwiuyzbyqxzN0kdLcSYOo4xC3J6JtoRqe9KNUPzhSCAzocLxZl92YeMN6zBQ7Lwi84566V+sLjDqbGEcHErFxYHUy17D/y7ogowl7cj9k17wIr4ObiSq5qCh95KKe9TFyjBfeP+qNRLMwE4QHopvQajquv4xdNHL6j4fdEOEh6Kd0kDtCD5xbOHL91fFj84dnStxyveXs4v+8VWUVecfbA6hLQgfzHtgieOX7qnvb7hFUkUmzRtuP2gp/oi9wdLqRh+UD3rDaSP2UzuBEbxEYHDA/MLR7k35x0r+sy5Ty8iRMIUEImEKPnMDrXL9I/vN4mKtHBtqTjv7zeJirRxlQ9yFcgjRwtHCwPciLSQcCARsMF6OG0cLErBb58g+hnTZfsq5Kfw2qndHS8H/2hWpMJqSpw2islqbagMpPUI5jRwtHGo+TKFiZem2D+0GyvQTNJJb21qv20qAN9I0rZ5VWZFQrNSa0w3ZSSmVy7E0woaAVzJIAjyG5BPA0oC0yDT9bL+MR1x+aZ2a1PQLdIabMpbLpXi3ZIqZCscQHJHpX2FgBgLqg4xoSpJXkO6DVxqruAaoG5Qd+uDZsirzKglWu6rwOGIZNfVjFC2L9m7DcRNXdjR6dFaR1+SN9nTCdjra5y53JnRQy2p0Z3uwCL5PCasaEOrbCKiuy8tV74EuzBhRH6FNxuuW1K9bRDzha3WqpNRdcXailCBUUOHNHXGbmGqiWjJ4RRqY0JJFDtBpmKjPCtc6jMEQQjAioII2ihEYs2yKQRQgEEHEjO9Q1apY1djq8KSlF15L0qSTVK4nYvqjIDPKsWM57TTCE2xBHKClxlvqD6oqFZd1SOonZSBldpGBJMrDGnGl0yPSAQekAEYhcNSTIoSWvszUvMVYkgZIAFAUZ9sTnJUNUCt12IzpkVB6cPiiafTWr2gQHBwBBBNMwdUxOkHAjfWBZFVZpbG8BipzLIwOe00U16UB9aFY0MtmQVIR6AdFFI7nC9VdUWORpJZ1XWWvutLZT9nHrML7RC3LxbxzTEnaAQk3tQht4GyCFFcD0g/Wqp/mWvXDTJVVK6iCp6w8r5LFdimXklttCE7zo27rzRezorOeO/SZUz+ILh+E9pgnZ77f6jA0oelfoEkf8AmmU8ILHK+ufgJ+caxSQlsFVA585R1K9T3JFz4hvaag6qA+DdkVsKzJK7NJM7OKP/AGReg5PvN28b/eLCK53rnoCjfifFgIqQenf6OX8UyLVIotcgC7Hv+ZPVEeDkJUuwo0w3yNgI4q9S066w7g4hfSOf4VH5haPo5vzjo6Rg8LoRYJ4P7OZ31MdZ+iXKeXlSphCghEwEKPl2zQ+0y+O/vN4mKtHB1pTjt7zeJirRxLWg2jh9HBGjjJlS2C8mYHwExuVU3uMyA1DGlSKDAGnRFjdaRn2aZV7pI5RFCMSElhK11VDRU0mbUmjVyJwNRfrxBeFOLTZ2wQyTyubAkUpRRnLbjZYNeC9ArDlptTdDmi4AqAKBAQcgb96op/8AY1EyI2aXMv8AGrdujOg41BU0FcOvOvRB2iiuy6Rnq15U41AQBXjECuvk0PjFh4NlHOWn2RGZkotFBPBUv84kfSy/jEDf3ZK/ZJ9kRfwdwXJ08msqXQzZdeKOcIuM7wU9YtU1VfjFATlea4TuMU2W2y5oLy5iTFBKlgVYBhyl0kskAjZFM7gKy1I83k/wVYddB90D8C+TdnsqMlkTRAsXOhmNW81MSkwlaYAUOQGEe7J1jhrEVGsjpAmr1EcY9cQZQcMCDmoINd6TMurGKSJi65bdLXpDdZUEMdwES07kfo2Yew8uYOu/Qxi1pE8HytctB/2iO9TQRV5hj6N2HQraQdYchh1GLBbUGDEIdj35HZXA9UWTLWlaMx2gMgcHEDi3RxsSBht3w2XcPoJoyuHo0bp2m68SV5mV2VtppCB2CVU7oIlzVOCsrGgNFvVoQCDQE4YjtET+1/5vuhRYeTJIrU1ZySTQrViFWoU4hVVQMf8A7TwklFvr6pZvq1uMenizGp7qwVNIUEtRV1k+jB95mN6m6Bpr6VSADcagZ6XQVz0cpTi1cq5Y66UCeKIEq1SDtNf5kYfEYFsS+jA2Ar/NMQd4WCStFO0Bu1Zag94iqx4XvpZn/vqPjMOxWjUmt7SofsTbx7pogxcx0F2PUSvz7oFnpRpZ1VuH3Xvy/FZcXGp3kU62F0/zgfaiwShJHpV2iTj0XmH4T2RcowT3vxRVY5gvz2OdUPTc0alQBvv9dYIu0CA51x7DWNY8JIW0ybyso1h5f2hVfEDri+xzb6KwwqBhsORHUajqhTMpnQa9iqflFdnF2bMTU1Jg6CSVcdoB+uYcSnQmMfh4fmc/6N/CNqkZHDo/M5/0b+Ebn6ZYl5gqYCGgpEwEKPlMD7QnHb3j4xXcg2fL4zbz4xXo4jQa5CuQTo4xpNpYLevm/QaQOvElMXAJwpQCpFK4gA9JsRY0LkK5ADWyaVqFUYUHFYm8ZbOGGOVVGHtdqPCLY0uMAtaAGtAitpKg0ukkrTozzi6ZB9yFcimx2lpjml24L2NDVqOVWhrTVWD9HGZ2A1yLrAnppP0sv4hE9HFtjT00n6WX8Qi48wPRXPGNL1RSt0jDeCaRBzzj9tctzDCKJlkV5swtLDEXaHIjDUcx2w/mZHIacg6GEwdj3j2R9LLlvGbheldVaew4YfzZdUJ0JzBPvIrdl3GB3lvrmyz0zJJ8Qyw6yZmYMhtwdO8M0ZaTLDKoA2XivVccUin+7hUkBxUg+qaEZXeNQbqUxid+aM5bH6OYj/8AtpEQ7fsH61lHvVxEmjdBODUHPyIAo4ABu1pc42NxcycofzBNhO8Tm8WiWkb9g32E/wD1hjNbXJcf9sHwmGGy7nlWBFNVlqDzllqp7XJi2uPT0G++6uSRTpx+zf8AgMfnSHM5yKCU9PaKSkHUCXp1Q2TdOYwUEtQKvK1hVGN3pYnP+q1WZCJZLYMRMcjWDMa8q7xl1QkkE0ZyrBcVUC7KQ6mxxmEbct0ECnSQTXpdtVBqAp3bMwF4TwUnmOHO5JiTD3EwUZdcNpmL2ksPCKOETSVMrjxHqNrOKKg2nV2QRLFCK6mx6pVCe2L2dALQCrBxk4CsOiZW4eqZUbphjQDXmU6qVG84eFR1mA7ePQttEuWBvLYd4EGSxRutl7eOOzERY5J4QfkzDqN6nUtPEGK536eWdqTB3yyPnFqiqIOdSu7M+FOuK341oA5ksk73YBe5GiygqkY/DJBsc+mPo38I2aRh23/JTvcmeJjcx/SZYnlwiJgIUEomAh4+SyPnS+M28+MQ0cGzZeJ3nxiOjjeloJo4VyC9HC0cTSMzhBykstWlCuJyALAHPorAlpt5DES7rCgIN7i8maxoVH/Tpnr7d0yoYSRsixAxrDbjMmFbtBQnlLXC7mta43tmQGdRFzcGKTW9N/jTfxRqCSM6Q+jhP4GT/da86d/Gm/iidn4LXSSuNO/SJ+um84e3Gno4eUnpJX0ifEI1jdwN+XwSmkmC9aSOLlaZ+z6SsV+SvkzLsMppUnzhlaY0wmZNDEFqVAoQKYDpzJrWDploVJsy8XWt3FVLClNdFIHXEhbUPI0s07UrT7XFXqrHvzmLXCNhF4jW46GUMO1fvhgan9Wx6eKeyhijTsP1M8bmRu6+YZ7ehwdiPpZTDvIAPVGLhuhRlewv1TQ+AhXPZmdT18WiqzzVcVUXxtRww6qthupFt32Zn2/+cVCoebM+0PxQrnszPt/84jNYAVIcAZkvdA6ywit56CoJIu0vVm0pXKvHwgLtGea/8Q/iiDpTEhF6WN49/wB8SVKioWoOVXLA9OZEIi7jSWg2n7qDxgInHHEkeswoo6Quv+sYpnTgovVNDQA0q7k5Kg1D/wC4ZxFrarcis4+zhLG9+T4nohpUs10jsGbK9kksHMSwczqva+6JaopIYkFwAVxWWMVQ8+Y3rNr/AKrF9NQ1ggV1g4u56P61iJUwAofZQ5sec2wV/rIRC0TAoZmNR6xGbHVKQdJw/wByaOBVPN90XUW0rdCS6XK72uncDBMrEptJLndQgfEOyKLNJPGv0vvQzNiqOTLB3eLHXF94nEYF8AdijX4newhBJScpe2l7up4sIq4MFdI/PmN2IdGo/l7zErVPuK7qAbigKNral71HXF1js9xFWtSMztYkljTVUkxe06WRiWsfmU73ZniY3YxLUv5nN92Z4mOk/RLn9zlEl4CGgtJeA3Qo+XpB02Xid5iOjgx0xO8xHRx1mGgujjKs9ucqrsqlZgBlop4/GYBVa8aHBgScKGooY37kYp0AZlMk1ZqEqtRhNADE1F30jA4azXpixCKJnDIAJEtzRTmVAvBGe4cc+IwrSmUWtwooreRgAMTxSLwQTCmda3TnlgYVnttnIlqZd0uBRCFwHGlJUA6+MMK4VrSJSplmIDaNhfRaXlNWR+KDSprxVFddKdEa0/gWSbWGmGWFaovVbCgusU21xI2QXo4C4JtMlnCyUAwmXjhUEGW5BIJre016tc61xgxrFMr+ncdFyX+GMziqWjhlTjy/pE+IRHzGZ+3f7Er8MMbFMvJ6d+WnqSucPZixjuOyqbxoAd5I+RiLsfWcL0Clf5s+yM6ZY5l41tU2uoBJVT1BKmB/I/gm02aSyWi0ecOZjMJjqFIU0ot1c8QTnrj1zysNi8OdM+yT4rCv+0/XLPyURIuRm6Dqp4tEdL/1K7gD3CIoSdZ1LXgyh9qton69TbiIkbHzmm72nFfgwgkv0t1yz90VqAMgBuktGahbCWix3lZdIaEU40wMBXWKjOINYhevF1vVqOMMDVSTljUoMD0xo46r/Uqj4opm2oLypgX33lqe5TEmILkPLsEugGBoAKhnc0AAFQtImnB8sYiWtduiNe1zExbkP62Wf+8o+ERBrfK1zJVdmmLHs1xdjde2w9jGvZLTAwm1E9RbP6ksa+/fFC2quEtJje5L0S/aendEVR2PKCbRK9I+5prii9nXCylk60BcONebJRjNfq9RenACuqIypDFgXu3wOIgxSUCOUdrdPUNZi2TIVKgC6TmAS8xveY49feIsIpgcBzBizb/n3mFexHCnsazmXPzHjuiTVz9dsFHNGs/M9QhCtdRemXqoPv8AHoEDGeXqsjjMcGneqvu6mI1KMNvTboIrpWCLhKlsLx57Ka3B0A0JO0U2xpRCzyAihFyUUGvrJ1mJxYikmSjN4UH5tN9xvCNOM7hIfm033D4RepZ7c5LTAboeCZSYDdCjxUDHTE7zDXIKZMTDXI60BrkDng9K1u4nM1POD7ecAY0bkK5ChlJwRLBBCsKV9eZTlFqEXqEAkkA4CppSHmcEymCAywRLVkTPBWUIy561FI1LkK5FoZlm4Lly2LKpvGtWLMxNQgNSxOqWg+qIKuQTchXIlAa5FcxMU99PiEG3Iqnpinvp8QixG407RNu3iWVFwqxOW7V/WUDC0BuTJmzPaeir2OQexaQtGmndmF5lu3BnSoxIGQ3wdxzzV/mPyA7475RuuM7BQZ3qypS75h8BL+cS0M45zUXoRMe1yfCCCmsuf5R8oq9H7/a/fiBGaW1GiOu1TN3oflLrDeaqc5k9tzOB2oAINDNqWm8gdwrDMWGLMqjd8yad0KWwf93y9aTG6Gd2HYz0i+TZwvIlIvYD/KD4xK+Oex3AHwWFQbJjb7w7jQQqEuUjKJzVP66oZqjMovV/uIbRj9kPrXf9zEllkZIg6Qf+IgKiK44sNrm6tNwz7OuGrUZ1A110aDdrPeIdzicQxGJJwROk9PfugZHeaay8F/auKk/RJs9o98SVEqcKA0GyWvi2XhFc60LL5TLLrtN526santif9315U2cfrBfgAiaWVJY4ihSSKnMmpAxY4nri1KbBZcgzuUGSTzTUPM6X1hejM69kaaqAKAUAyAFIjcPOPd90Y/CFvtIakiQ0wc9mlBGF1SClGvayMQMRsoTYikttUhRzln4Rt14F7KblTUK8ovSmAFXC1rnjTOnTvoCQCSwqMjdqOg0wrFROkZ/CH+Xme6fCC72IAap1jDYdm6M9v8q+5/Exqv6yl7g5aYDdCgiWmA3Qo81LQtkhrkEFYVyN0oe5CuQRchXIUge5CuQRchXIUB7kK5BFyFchQHuRTaV5Pvp8Qg65A9sXBffT4hClTlsdLMAFTxcTkMNeuL2XW7990ff3wOpOlmcYKOLXblqrgItExFOHGbtPWxy7Y65RuzjMUdbmpanoX/UcO+LC7HJQPePyH3xHSk80bzU9g++GbKrTMNdKKPv74zUtXBOKctzuHF7NffDKBmqY844d543dAy20H9DLLnWx4i9bti3UDEvN3f8ASTaDmyuIOtq3j1Uifpf2ImzSoqzy1HT95YQMeEpWu0LX2Sn3GLZVhkriESvOIBY72OJgoOu0doi1JcM82+Wcmmt7qTD3qvzhaQnk2dz0sUFd9WJ7RGhpBtHbCvjaO2GmU1QA81eZQTAqSx+rU3r2wMaDi+yBjtphGiBDXhtEK8NohEFpRTalqpB1kDtYRZfG0RCawIwIzBz2EGNJLE4QltKYBZdomKUY3lnzCb4yQrqB51eqANPMU3UstruKyKp00wcSnGa7qpgLuvojorUpdSt4Lkaq4qCCCKVUjMbIA/uo39Jp3v3bt6/LrdrW7XRZVhUpcMyy2meFotjtIrpGINoblVJUVYesTWurHOHn2m2MpEqzuj+joZs1nTjEaQEKVIu441xwwjVl8GMooJ80Yk8tM2JY/qtpMUyfJ6UJhmMBMc5l2Gda14qDGviYA+RwbLlzNIqi+2DOcWIoTS9nSuMUAfmr7n8TGhUkit3DprqpsgBf8q/1/iMa+2f97T7kpaYDdCi+UuA3Qo402JpCpE6QqRqhCkKkTpCpChCkKkTpCpChCkKkTpCpChCkBcKvdl3qE3SGoMzQ1oI0KQzKDgYUOEneXUhiS1itBO24n4or/Lez/uNo+wn4o7nzGXzF7BC8xl8xewRrVPtNMenD/lvZ/wBxtH2E/FEpfl5IXk2K0jcqjwaO28xl8xewQvMZfMXsENU+zTHpxv8AiFK/dLX2L+OF/iHK/dLX2L+OOy8xl8xewQvMZfMXsESynFzPL6Swo1jtRGwqp8Wiv8t7P+42j7CfijuPMZfMXsELzGXzF7BFjKY7NMenD/lvZ/3G0fYT8UOnl1ZwaixWkHaEQf6o7fzGXzF7BC8xl8xewRdWXtNMenG/4hyv3S19i/jhf4hyv3S19i/jjsvMZfMXsELzGXzF7BGbapxjf2gyjgbJaiNy/jir8t7P+42j7CfijuPMZfMXsELzGXzF7BFjKY7TTDhvy3s/7jaPsJ+KH/Liz/uNo+wn4o7jzGXzF7BC8xl8xewRdWXtNOPpxv8AiFK/dLV9lPxQv8QpX7pavsr+KOy8xl8xewQvMZfMXsES5Wocb/iFK/dLV9lfxRZZ/LSXO9ClmtCX6gFlUKCdZo0dd5jL5i9gh1saA1Cr2RLlaPKXAboUW0h4lD//2Q=="/>
          <p:cNvSpPr>
            <a:spLocks noChangeAspect="1" noChangeArrowheads="1"/>
          </p:cNvSpPr>
          <p:nvPr/>
        </p:nvSpPr>
        <p:spPr bwMode="auto">
          <a:xfrm>
            <a:off x="406400" y="1603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43" y="1295401"/>
            <a:ext cx="11280408" cy="4418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V="1">
            <a:off x="3048000" y="3352800"/>
            <a:ext cx="203200" cy="1066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3212151" y="3641790"/>
            <a:ext cx="76444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Ridge</a:t>
            </a:r>
            <a:endParaRPr lang="en-US" sz="200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6582228" y="2166257"/>
            <a:ext cx="153209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6720417" y="2258565"/>
            <a:ext cx="111344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Drainage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8483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8489" y="1514901"/>
            <a:ext cx="2320119" cy="174691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Ridges and Drainages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CD2D1-549F-4749-AA1A-E524B373B0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utoShape 2" descr="data:image/jpeg;base64,/9j/4AAQSkZJRgABAQAAAQABAAD/2wCEAAkGBxQTEhQUEhQUFhQWGBcYFRYWFxgVGRgYGBcYFxYVGBcYHCggGB0lHBcXITEiJSkrLi4uGB8zODMsNygtLisBCgoKDg0OGhAQGywkHyQsLCwsLCwsLCwsLCwsLCwsLCwsLCwsLCwsLCwsLCwsLCwsLCwsLCwsLCwsLCwsLCwsLP/AABEIAM8A9AMBIgACEQEDEQH/xAAcAAABBQEBAQAAAAAAAAAAAAAEAAECAwUGBwj/xABNEAACAAMEBAkIBQkHBQEBAAABAgADEQQSITETQVFxBSIyUmGBkaGxBhQjQmJyssFzgpLR0hYkM0NTVJOi8AcVFzTC4eJjg6Oz8dNE/8QAGQEBAQEBAQEAAAAAAAAAAAAAAAECAwQF/8QAJhEBAAIBBAIBBAMBAAAAAAAAAAERAhIhMUETUQMyQmFxBCLwFP/aAAwDAQACEQMRAD8A4Ww8FtaraZCtdaZMnUJBbkh3yGJrdp1xKd5M2hZUhzLm6Se8xFkGU6zPRhTWhxIN7Z6phuD+FfNrbp1AYo86gvUrfExK1Gy/Xqg/g3yymS0lJMBnBBaFdnmtfdJ6qrKHzQi4CDjmY5bPPEQxpnA1oVrrSZoa+JdCjA3yLwTLMjHdFKWWmjM29KlzK0mFCwug0ZgoxahwoI6aV5eTZbuZSKq6GXJkqzGYZRlBllzrzcqYFdxXDlDZGL5TcNG2TjMYKguhEReSigZDexZt7QSoG8L+ScyXPMizs9qmKgeZo5LrcDKGWta1qG+UZacDWgymnCRNMpa3plxrq3SVapphQgg7KYxvp5ZAzZ7zJIZJxszFFmtLKvZhSWb6ipBqagjZSlINtHlqmglPcVrUwt16juiSjaZzHGXS7MqrVGOrGsNmtMOSm8Ez1lpNaTNEuYQJblGo5OQU0xJ1bdUXv5OWsOJZs08OQSF0bVIW7UgUxAvLU9IjobP5dUaWdGqOXshnzC7zEK2UrcKSMAnJBNDjQ0pWCOHvKizy0WXZGv1lW2WzB5xuedNLYMHmqrEi4TSlBWlSamCaYckeBLSEMzQTdGpYF7jXQVN1qmlMDhvjQ4K8lJ72mVJnyp0kTROukyyCTKkzJl0AjEkoB1wVL8rhoBKaVWZ5uLLpRNYLog4dToqXS+GJ1xqcM+XMtbVMazSw0s2idOLtMc6RnkTLMrKGHowEmE3aZgZCGyxjDlJnAs1EmaVJsuajSl0RlNU6WoFWyU4YD1q4Q0ngSd5zKs0xGlTJjy0o6kFRMYAMQaYCteqNqxeWzyllhJaVlpY0BZiQfNNJQkU9bSHXhQZwDZeHklW1LVKlEBCWEt5pmcYqwJvkVpVq0pqglQtt3kfOlSrbNcgLZJqSjh+kvuFvrjgoVpba8HHTGefJ+1C4TZp/Hpc9G3GqCwphiaAmnRGs3lrNaSslwrKtmNnBJxLXkKz25zASpa09mNvgny7lNaVabLEpXm6afM0sxxfWRMlC4lKoDfGWW4YNiolxjcBWkTDKMibpFW+UuNUJzqUy6YlwfwLMnSZkyUQzS5kpDL9Y6YlEcHKl8BT7wMblk8tlQoBZ6yUkmUsl5xmBgzmYwnF1OkW8cBQUAwIjL8lvKJrFOeagVr0tkuk8UEkMjU2q6qRuhsVAjhXyQmyGtCswJkzZUlLqsTPect9VlAexVozj5P2rSGV5vO0oAYpca8FJoGpTInCuUbEjy2mqLCKK3md84n9LeUywWIxBWWboI3xC2eVtZTyZUvRyjI0CVms7qDOE5mZyKvUilMAAYbExALh/gFpBUoHeUZch2mFeKHmyw9yow14DOkYsdLw/5V+dSJUl5SjQhBKcOai6iy3DLSjXroO0bSMI5zDaIkpMekYUSqNohVG0QSkYUWSnAYHA0INDkaGtDGtM4ZQkm6dWBK0IDXqGi6shsG0wKYsPSNeXwwoI4laGuJFTgRWoGDGuJ9kRRI4QQKVaWhBvY4VFXDClaigpkQeyG4zoUa8vhSUCCJQXAg3WAqMKDKo+cRbhNOMwlqHYAV4lBi1aC7hW8BuURLkZUKNqfwyjnGWuJqcRj1UpqTsik8IyjWspKcYACmAYkgZZioFd5xwpRlwoevSIUChdvs66WZgOW/xGKNCNgjQ4QX0s333+IxRdiWobQDZC0I2CCbsK7ADaAbBC0I2CDbNZWmMElqzMclUVJ/rbHqXkL/Z1INJtqZZzZ6EchOiYDi56CAN8WN5axwmXkLWagBK0ByJFAdx1w2gGwR9azLIjS9GUUpS7doKUpSgGQwjw3yl8jZcuY6KTLKtmBVSh5L3dWoGmwwyim/FM8PPNCNghaAbI0+EuDXktdfqYYq24/KBbsRymJjkNoRsELQjYIJuw12FoH0A2CFoRsEEXYV2FqH0A2CFoRsEE3YV2FgbQDYIWhGwQTdhXYWBtANghaEbBBN2FdhYG0A2CFoBsEH2KxtNmLLTFmNBqG8nUAMYvtfB6KQsqaJzElSqI4x9mo443RLS2ToRsELQDYI0BwfNvFNFNvilVuNeFcqrSoiz+6pujaYUYKjhGBBDBiCcqdFN5G2FlsvQjYIWgGwRoTLBMUgNLmAkVAKMCRmSARl0w0qwzGpdlzGqARRGNQTQEUGIrri2WA0I2CFoBsEaVmsBeXNmVAEoKSKZ3muimyJNwcxuaMPMLIGIWW+FSQBlxhhyhgYWWy9CNghaAbBB6WGYb1Jcw3eXRGN33qDi9cRNmYKHKsEOAa6bpOwNShhYD0I2CFBF2FCyxtvX0sz33+IxRdg23L6WZ77/EYouxm1U3YM4I4Le0TVlpQV5TNgqDWzHUPE0AiNnszOyoilnY0VRmTHrXklwZLskm4aaZ6GaTrIyRTrVceTniScYW6fH8eqV/BXkxIs0sJLFWwLTSKszU8MTxcMNXrQUZZUgtqymISKDaSMVHavTDPhyDd6M1PVq6sNtYlItxB44p0jjDt1bzgIzqiZeuNuGrY+GZi4ONKuploH7OS3URuOcYHltMEwLMlq2AYMSpFQRgOnEnKNlZKPxlwJ9ZKY761DDpYbqQJwgjXSCEYbalT2UNd9Y3c1UlRdw8+4Qs6zEukVFBvw2EZGOYtvAjoLycdegcYdXrdXZHVW2WUJG+m4w6sKV/r+v9o5zlSZYRlG7zyfOVczjs1wFOtxPJw8Y9CtfB8t6FkBYDlZHt19cAPwfTkqjDYQoPaBQ90dMcsZcJ+GnBtNJzY9sX2S00NGOHhHWOoHKkhekqKdtKQ6qh9RMqjAauqO2mE0saFHsnkBbZM2UZUyTJMyUKglEqyajljTIndHVTbLZ15UiSBUAnRpheyrxcunKM+L8saHzjCj6OnWKSAaWaUaZi4goNuIis2OXWnmkmufJl/dGo+CZ7TS+daQo+hWkShd/NZXGNBxZedCaZYZGJy7HLJFbLKFSRyZZxFejoh4J9waf9TwDgy2GTNSYtCVORyIIIIw2gmNCy2+zypgeUk0Ah1YM61VXUr6NgMxUkE7BHuPmMn9hK1/q01Z6oitjklQwkSrpAINxMjSmrpieH8njeKz+HVuMiaSmh0SuzAuePfJYjVmABFkzykF4sFNTOkzaMRQiXLuFT0k4x7M/B8of/AM8quoXE+6KfM5daeaytvJl/d0RY/jzPaaIeQDyglqUCrNZAZpYzHBf0q3SqmlABn0xRN4bUI6Sw6jQy5SNeAbiPeLNTbUigj2UWSXj+aysM+LL+6IypEtgCLLKowqOLLywxy6RD/nn2miHiPBNrlok5JocrNCDiFQRda962GyCZnDS6MogYEyJUkGoB4k5phNRqKtSPbBYZOHoJWOXEX7oibJI4voJXGJA9GuJAJOrYDGfD+WvG8jHlQl5zdYVmCYpGjJro1l0a+DTk1qNpjNtfCaPZ0lXSZimoY3aKOMSq3QCQb2Ryj3L+7pX7vK+wn3RmeU9hlCxWlllSgRKcghFBGGYNMIT8Nbp43hd2FFwWFHFKHW5fSTPff4jA5EHW1fSTPfb4jG95LcAF2E6ahKDFFOF46mIOrKldeOyJllEbumOGqVnkhwU8r07oQSKIDmAc2IO3DcN8dNNtVeUM9uvr17hGmgWlSrDqqO1K+Ih9FLeoUg7Rn2jPtMebLKZm3qxrGKZQbYSOg4jvx6hFku0sMxXpHz+6LpnBpHJNB1U/rdFYszj1QdlM+oHKETLdwKs81CdjHYSjHpPREraGpg5PvAHsOHfA4pk4ptDDDrbKGdUpg9NzYd8eiMooY9ss9TVqGnRGVOk3TUcmN2cqc6u8wK0quYw6dccpkmWWBe3eMRmSo0jZB6td39ZQNPsrDPLo/qvhEiWWa0CTrArYjitnUbdpGXzgyc4Ge4DadQA1noje4M8mqoZtpYy0GJSoU3dsx/VHQKHp1DthGUzszMuRs1pmSHvg0eXxr6YgDa3NB1hsNket8AcPSbVLBVlvEUZCQbtcx7Us446vDnrJPm2hdFwcok2cZ2grSu3RLmTgeMRXA0ja8nOA5NlqoFZnGJmNizA4sw6ceMusGsen9s02JJKMErtEstnXMyHO7FTrA7SBqp9Suo65Z7/6EQnSKgqRhgCK/ZxzpWlGzBipJxU3ZlTU0Dc4jKtOTMGHQ1MNgRsvK20S76lRhfxU61mLj3EV6jEZM6+t4ChONNjrg6d1O2LSc6nA0vEfyzB3A7KdGI8wFXrlfIVtizQOI+5hRTvWLKVa4mmOoEMPdbP5nsiiyJRHl65ZIG7lS+4gdUX110wxNOg4TF6jjFPImKdR9G2/lSm72G9oC9zyDqr4qYQHGO4fOERRSOYa9QN4U+rh1RIjjb18D/yjcMgrZUSXpmQQN7NQd7Ra3FrT1Vw78O4RC2fox9IndNEWzRg/V4CJ2plWhA5q/wBeEUKPSSxzZbHrJVfvi+cOX7oHXxvvEVrjObolp3s/3CEwgmMXynH5hafopnwxtCMbyl/yNp+if4TG54lmXh4WGglUwho8NuNNRmCT2ZkDgO1FY0FbxxyNdxjpbF5USvXDSz0io7VBp10jnbYnpH95vExTcjnljGXLd09Ak+UMlspssn31J7yTBQtyPndYfa8aAdkeZtZwTUjEZHWNxzEaNn4UmLS8JU4DIT5SzSN0zCZXpvRnxR7ajN6CjL6rMNxr8XF7BErzDJlYa64drDPqEcjZuHJBPpJU+T7UiaJq9cueKqOhSY2bCZU4gSbfJqcAk+W0qZs9Zhe6hDw5dVLpGctY2vajdVCOoDHuhjapeuoP0Z+6LfyQnnHzqV/Abx00Unyftq5CS3SJjAnqKfOHh+SOmtQW0T1OVT9Vh4iM2dXZTfGyeArafUlfWm/chh08lbU3K0CfWaZ3XR4xPF8k9MzlfTClim+HlS3nPopIvOc+agPrufVG/E0oBHV2byPloL9pnFwMWApJlU9rEtTe1OiCLO7TF0dhRbPZ9c7RhajXoJVBX6RhTWA2cdsP4085JF8ypZbLYQsuVJE21Mouoihpsw0pfdzyFrXjMQNlcojK8nXtDCZbyrUNUsyfoZZzBbXNcc44bAI2+C+CZUgHRrxmNXdjedzznc4sYNpHsGTbeD7vHkqPaljAMNq7GwG+m2hAL2kMt5MWU3hqN5TUqdhOIPvnVSvRmMfhqwj9MmDL+kp6yayRrK51zoCI5541vDeOXUrZcxWW8pqlN3EODDoKmu7KGtcosrr6xF2vtjGW/Xh1gRnS52ia9WiNyjqVsg+7U3+0agGqmGVOgYlK7Rmp1jthjNrMUrkzwy36U9Yg6vVmoR0GtemHn2e8Cm2qV1igvyzvGEUTDca9UXWIvbAxwD+64op2Gh2wQD8qV6DxCevinqiwiuyzbyqxzN0kdLcSYOo4xC3J6JtoRqe9KNUPzhSCAzocLxZl92YeMN6zBQ7Lwi84566V+sLjDqbGEcHErFxYHUy17D/y7ogowl7cj9k17wIr4ObiSq5qCh95KKe9TFyjBfeP+qNRLMwE4QHopvQajquv4xdNHL6j4fdEOEh6Kd0kDtCD5xbOHL91fFj84dnStxyveXs4v+8VWUVecfbA6hLQgfzHtgieOX7qnvb7hFUkUmzRtuP2gp/oi9wdLqRh+UD3rDaSP2UzuBEbxEYHDA/MLR7k35x0r+sy5Ty8iRMIUEImEKPnMDrXL9I/vN4mKtHBtqTjv7zeJirRxlQ9yFcgjRwtHCwPciLSQcCARsMF6OG0cLErBb58g+hnTZfsq5Kfw2qndHS8H/2hWpMJqSpw2islqbagMpPUI5jRwtHGo+TKFiZem2D+0GyvQTNJJb21qv20qAN9I0rZ5VWZFQrNSa0w3ZSSmVy7E0woaAVzJIAjyG5BPA0oC0yDT9bL+MR1x+aZ2a1PQLdIabMpbLpXi3ZIqZCscQHJHpX2FgBgLqg4xoSpJXkO6DVxqruAaoG5Qd+uDZsirzKglWu6rwOGIZNfVjFC2L9m7DcRNXdjR6dFaR1+SN9nTCdjra5y53JnRQy2p0Z3uwCL5PCasaEOrbCKiuy8tV74EuzBhRH6FNxuuW1K9bRDzha3WqpNRdcXailCBUUOHNHXGbmGqiWjJ4RRqY0JJFDtBpmKjPCtc6jMEQQjAioII2ihEYs2yKQRQgEEHEjO9Q1apY1djq8KSlF15L0qSTVK4nYvqjIDPKsWM57TTCE2xBHKClxlvqD6oqFZd1SOonZSBldpGBJMrDGnGl0yPSAQekAEYhcNSTIoSWvszUvMVYkgZIAFAUZ9sTnJUNUCt12IzpkVB6cPiiafTWr2gQHBwBBBNMwdUxOkHAjfWBZFVZpbG8BipzLIwOe00U16UB9aFY0MtmQVIR6AdFFI7nC9VdUWORpJZ1XWWvutLZT9nHrML7RC3LxbxzTEnaAQk3tQht4GyCFFcD0g/Wqp/mWvXDTJVVK6iCp6w8r5LFdimXklttCE7zo27rzRezorOeO/SZUz+ILh+E9pgnZ77f6jA0oelfoEkf8AmmU8ILHK+ufgJ+caxSQlsFVA585R1K9T3JFz4hvaag6qA+DdkVsKzJK7NJM7OKP/AGReg5PvN28b/eLCK53rnoCjfifFgIqQenf6OX8UyLVIotcgC7Hv+ZPVEeDkJUuwo0w3yNgI4q9S066w7g4hfSOf4VH5haPo5vzjo6Rg8LoRYJ4P7OZ31MdZ+iXKeXlSphCghEwEKPl2zQ+0y+O/vN4mKtHB1pTjt7zeJirRxLWg2jh9HBGjjJlS2C8mYHwExuVU3uMyA1DGlSKDAGnRFjdaRn2aZV7pI5RFCMSElhK11VDRU0mbUmjVyJwNRfrxBeFOLTZ2wQyTyubAkUpRRnLbjZYNeC9ArDlptTdDmi4AqAKBAQcgb96op/8AY1EyI2aXMv8AGrdujOg41BU0FcOvOvRB2iiuy6Rnq15U41AQBXjECuvk0PjFh4NlHOWn2RGZkotFBPBUv84kfSy/jEDf3ZK/ZJ9kRfwdwXJ08msqXQzZdeKOcIuM7wU9YtU1VfjFATlea4TuMU2W2y5oLy5iTFBKlgVYBhyl0kskAjZFM7gKy1I83k/wVYddB90D8C+TdnsqMlkTRAsXOhmNW81MSkwlaYAUOQGEe7J1jhrEVGsjpAmr1EcY9cQZQcMCDmoINd6TMurGKSJi65bdLXpDdZUEMdwES07kfo2Yew8uYOu/Qxi1pE8HytctB/2iO9TQRV5hj6N2HQraQdYchh1GLBbUGDEIdj35HZXA9UWTLWlaMx2gMgcHEDi3RxsSBht3w2XcPoJoyuHo0bp2m68SV5mV2VtppCB2CVU7oIlzVOCsrGgNFvVoQCDQE4YjtET+1/5vuhRYeTJIrU1ZySTQrViFWoU4hVVQMf8A7TwklFvr6pZvq1uMenizGp7qwVNIUEtRV1k+jB95mN6m6Bpr6VSADcagZ6XQVz0cpTi1cq5Y66UCeKIEq1SDtNf5kYfEYFsS+jA2Ar/NMQd4WCStFO0Bu1Zag94iqx4XvpZn/vqPjMOxWjUmt7SofsTbx7pogxcx0F2PUSvz7oFnpRpZ1VuH3Xvy/FZcXGp3kU62F0/zgfaiwShJHpV2iTj0XmH4T2RcowT3vxRVY5gvz2OdUPTc0alQBvv9dYIu0CA51x7DWNY8JIW0ybyso1h5f2hVfEDri+xzb6KwwqBhsORHUajqhTMpnQa9iqflFdnF2bMTU1Jg6CSVcdoB+uYcSnQmMfh4fmc/6N/CNqkZHDo/M5/0b+Ebn6ZYl5gqYCGgpEwEKPlMD7QnHb3j4xXcg2fL4zbz4xXo4jQa5CuQTo4xpNpYLevm/QaQOvElMXAJwpQCpFK4gA9JsRY0LkK5ADWyaVqFUYUHFYm8ZbOGGOVVGHtdqPCLY0uMAtaAGtAitpKg0ukkrTozzi6ZB9yFcimx2lpjml24L2NDVqOVWhrTVWD9HGZ2A1yLrAnppP0sv4hE9HFtjT00n6WX8Qi48wPRXPGNL1RSt0jDeCaRBzzj9tctzDCKJlkV5swtLDEXaHIjDUcx2w/mZHIacg6GEwdj3j2R9LLlvGbheldVaew4YfzZdUJ0JzBPvIrdl3GB3lvrmyz0zJJ8Qyw6yZmYMhtwdO8M0ZaTLDKoA2XivVccUin+7hUkBxUg+qaEZXeNQbqUxid+aM5bH6OYj/8AtpEQ7fsH61lHvVxEmjdBODUHPyIAo4ABu1pc42NxcycofzBNhO8Tm8WiWkb9g32E/wD1hjNbXJcf9sHwmGGy7nlWBFNVlqDzllqp7XJi2uPT0G++6uSRTpx+zf8AgMfnSHM5yKCU9PaKSkHUCXp1Q2TdOYwUEtQKvK1hVGN3pYnP+q1WZCJZLYMRMcjWDMa8q7xl1QkkE0ZyrBcVUC7KQ6mxxmEbct0ECnSQTXpdtVBqAp3bMwF4TwUnmOHO5JiTD3EwUZdcNpmL2ksPCKOETSVMrjxHqNrOKKg2nV2QRLFCK6mx6pVCe2L2dALQCrBxk4CsOiZW4eqZUbphjQDXmU6qVG84eFR1mA7ePQttEuWBvLYd4EGSxRutl7eOOzERY5J4QfkzDqN6nUtPEGK536eWdqTB3yyPnFqiqIOdSu7M+FOuK341oA5ksk73YBe5GiygqkY/DJBsc+mPo38I2aRh23/JTvcmeJjcx/SZYnlwiJgIUEomAh4+SyPnS+M28+MQ0cGzZeJ3nxiOjjeloJo4VyC9HC0cTSMzhBykstWlCuJyALAHPorAlpt5DES7rCgIN7i8maxoVH/Tpnr7d0yoYSRsixAxrDbjMmFbtBQnlLXC7mta43tmQGdRFzcGKTW9N/jTfxRqCSM6Q+jhP4GT/da86d/Gm/iidn4LXSSuNO/SJ+um84e3Gno4eUnpJX0ifEI1jdwN+XwSmkmC9aSOLlaZ+z6SsV+SvkzLsMppUnzhlaY0wmZNDEFqVAoQKYDpzJrWDploVJsy8XWt3FVLClNdFIHXEhbUPI0s07UrT7XFXqrHvzmLXCNhF4jW46GUMO1fvhgan9Wx6eKeyhijTsP1M8bmRu6+YZ7ehwdiPpZTDvIAPVGLhuhRlewv1TQ+AhXPZmdT18WiqzzVcVUXxtRww6qthupFt32Zn2/+cVCoebM+0PxQrnszPt/84jNYAVIcAZkvdA6ywit56CoJIu0vVm0pXKvHwgLtGea/8Q/iiDpTEhF6WN49/wB8SVKioWoOVXLA9OZEIi7jSWg2n7qDxgInHHEkeswoo6Quv+sYpnTgovVNDQA0q7k5Kg1D/wC4ZxFrarcis4+zhLG9+T4nohpUs10jsGbK9kksHMSwczqva+6JaopIYkFwAVxWWMVQ8+Y3rNr/AKrF9NQ1ggV1g4u56P61iJUwAofZQ5sec2wV/rIRC0TAoZmNR6xGbHVKQdJw/wByaOBVPN90XUW0rdCS6XK72uncDBMrEptJLndQgfEOyKLNJPGv0vvQzNiqOTLB3eLHXF94nEYF8AdijX4newhBJScpe2l7up4sIq4MFdI/PmN2IdGo/l7zErVPuK7qAbigKNral71HXF1js9xFWtSMztYkljTVUkxe06WRiWsfmU73ZniY3YxLUv5nN92Z4mOk/RLn9zlEl4CGgtJeA3Qo+XpB02Xid5iOjgx0xO8xHRx1mGgujjKs9ucqrsqlZgBlop4/GYBVa8aHBgScKGooY37kYp0AZlMk1ZqEqtRhNADE1F30jA4azXpixCKJnDIAJEtzRTmVAvBGe4cc+IwrSmUWtwooreRgAMTxSLwQTCmda3TnlgYVnttnIlqZd0uBRCFwHGlJUA6+MMK4VrSJSplmIDaNhfRaXlNWR+KDSprxVFddKdEa0/gWSbWGmGWFaovVbCgusU21xI2QXo4C4JtMlnCyUAwmXjhUEGW5BIJre016tc61xgxrFMr+ncdFyX+GMziqWjhlTjy/pE+IRHzGZ+3f7Er8MMbFMvJ6d+WnqSucPZixjuOyqbxoAd5I+RiLsfWcL0Clf5s+yM6ZY5l41tU2uoBJVT1BKmB/I/gm02aSyWi0ecOZjMJjqFIU0ot1c8QTnrj1zysNi8OdM+yT4rCv+0/XLPyURIuRm6Dqp4tEdL/1K7gD3CIoSdZ1LXgyh9qton69TbiIkbHzmm72nFfgwgkv0t1yz90VqAMgBuktGahbCWix3lZdIaEU40wMBXWKjOINYhevF1vVqOMMDVSTljUoMD0xo46r/Uqj4opm2oLypgX33lqe5TEmILkPLsEugGBoAKhnc0AAFQtImnB8sYiWtduiNe1zExbkP62Wf+8o+ERBrfK1zJVdmmLHs1xdjde2w9jGvZLTAwm1E9RbP6ksa+/fFC2quEtJje5L0S/aendEVR2PKCbRK9I+5prii9nXCylk60BcONebJRjNfq9RenACuqIypDFgXu3wOIgxSUCOUdrdPUNZi2TIVKgC6TmAS8xveY49feIsIpgcBzBizb/n3mFexHCnsazmXPzHjuiTVz9dsFHNGs/M9QhCtdRemXqoPv8AHoEDGeXqsjjMcGneqvu6mI1KMNvTboIrpWCLhKlsLx57Ka3B0A0JO0U2xpRCzyAihFyUUGvrJ1mJxYikmSjN4UH5tN9xvCNOM7hIfm033D4RepZ7c5LTAboeCZSYDdCjxUDHTE7zDXIKZMTDXI60BrkDng9K1u4nM1POD7ecAY0bkK5ChlJwRLBBCsKV9eZTlFqEXqEAkkA4CppSHmcEymCAywRLVkTPBWUIy561FI1LkK5FoZlm4Lly2LKpvGtWLMxNQgNSxOqWg+qIKuQTchXIlAa5FcxMU99PiEG3Iqnpinvp8QixG407RNu3iWVFwqxOW7V/WUDC0BuTJmzPaeir2OQexaQtGmndmF5lu3BnSoxIGQ3wdxzzV/mPyA7475RuuM7BQZ3qypS75h8BL+cS0M45zUXoRMe1yfCCCmsuf5R8oq9H7/a/fiBGaW1GiOu1TN3oflLrDeaqc5k9tzOB2oAINDNqWm8gdwrDMWGLMqjd8yad0KWwf93y9aTG6Gd2HYz0i+TZwvIlIvYD/KD4xK+Oex3AHwWFQbJjb7w7jQQqEuUjKJzVP66oZqjMovV/uIbRj9kPrXf9zEllkZIg6Qf+IgKiK44sNrm6tNwz7OuGrUZ1A110aDdrPeIdzicQxGJJwROk9PfugZHeaay8F/auKk/RJs9o98SVEqcKA0GyWvi2XhFc60LL5TLLrtN526santif9315U2cfrBfgAiaWVJY4ihSSKnMmpAxY4nri1KbBZcgzuUGSTzTUPM6X1hejM69kaaqAKAUAyAFIjcPOPd90Y/CFvtIakiQ0wc9mlBGF1SClGvayMQMRsoTYikttUhRzln4Rt14F7KblTUK8ovSmAFXC1rnjTOnTvoCQCSwqMjdqOg0wrFROkZ/CH+Xme6fCC72IAap1jDYdm6M9v8q+5/Exqv6yl7g5aYDdCgiWmA3Qo81LQtkhrkEFYVyN0oe5CuQRchXIUge5CuQRchXIUB7kK5BFyFchQHuRTaV5Pvp8Qg65A9sXBffT4hClTlsdLMAFTxcTkMNeuL2XW7990ff3wOpOlmcYKOLXblqrgItExFOHGbtPWxy7Y65RuzjMUdbmpanoX/UcO+LC7HJQPePyH3xHSk80bzU9g++GbKrTMNdKKPv74zUtXBOKctzuHF7NffDKBmqY844d543dAy20H9DLLnWx4i9bti3UDEvN3f8ASTaDmyuIOtq3j1Uifpf2ImzSoqzy1HT95YQMeEpWu0LX2Sn3GLZVhkriESvOIBY72OJgoOu0doi1JcM82+Wcmmt7qTD3qvzhaQnk2dz0sUFd9WJ7RGhpBtHbCvjaO2GmU1QA81eZQTAqSx+rU3r2wMaDi+yBjtphGiBDXhtEK8NohEFpRTalqpB1kDtYRZfG0RCawIwIzBz2EGNJLE4QltKYBZdomKUY3lnzCb4yQrqB51eqANPMU3UstruKyKp00wcSnGa7qpgLuvojorUpdSt4Lkaq4qCCCKVUjMbIA/uo39Jp3v3bt6/LrdrW7XRZVhUpcMyy2meFotjtIrpGINoblVJUVYesTWurHOHn2m2MpEqzuj+joZs1nTjEaQEKVIu441xwwjVl8GMooJ80Yk8tM2JY/qtpMUyfJ6UJhmMBMc5l2Gda14qDGviYA+RwbLlzNIqi+2DOcWIoTS9nSuMUAfmr7n8TGhUkit3DprqpsgBf8q/1/iMa+2f97T7kpaYDdCi+UuA3Qo402JpCpE6QqRqhCkKkTpCpChCkKkTpCpChCkKkTpCpChCkBcKvdl3qE3SGoMzQ1oI0KQzKDgYUOEneXUhiS1itBO24n4or/Lez/uNo+wn4o7nzGXzF7BC8xl8xewRrVPtNMenD/lvZ/wBxtH2E/FEpfl5IXk2K0jcqjwaO28xl8xewQvMZfMXsENU+zTHpxv8AiFK/dLX2L+OF/iHK/dLX2L+OOy8xl8xewQvMZfMXsESynFzPL6Swo1jtRGwqp8Wiv8t7P+42j7CfijuPMZfMXsELzGXzF7BFjKY7NMenD/lvZ/3G0fYT8UOnl1ZwaixWkHaEQf6o7fzGXzF7BC8xl8xewRdWXtNMenG/4hyv3S19i/jhf4hyv3S19i/jjsvMZfMXsELzGXzF7BGbapxjf2gyjgbJaiNy/jir8t7P+42j7CfijuPMZfMXsELzGXzF7BFjKY7TTDhvy3s/7jaPsJ+KH/Liz/uNo+wn4o7jzGXzF7BC8xl8xewRdWXtNOPpxv8AiFK/dLV9lPxQv8QpX7pavsr+KOy8xl8xewQvMZfMXsES5Wocb/iFK/dLV9lfxRZZ/LSXO9ClmtCX6gFlUKCdZo0dd5jL5i9gh1saA1Cr2RLlaPKXAboUW0h4lD//2Q==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utoShape 4" descr="data:image/jpeg;base64,/9j/4AAQSkZJRgABAQAAAQABAAD/2wCEAAkGBxQTEhQUEhQUFhQWGBcYFRYWFxgVGRgYGBcYFxYVGBcYHCggGB0lHBcXITEiJSkrLi4uGB8zODMsNygtLisBCgoKDg0OGhAQGywkHyQsLCwsLCwsLCwsLCwsLCwsLCwsLCwsLCwsLCwsLCwsLCwsLCwsLCwsLCwsLCwsLCwsLP/AABEIAM8A9AMBIgACEQEDEQH/xAAcAAABBQEBAQAAAAAAAAAAAAAEAAECAwUGBwj/xABNEAACAAMEBAkIBQkHBQEBAAABAgADEQQSITETQVFxBSIyUmGBkaGxBhQjQmJyssFzgpLR0hYkM0NTVJOi8AcVFzTC4eJjg6Oz8dNE/8QAGQEBAQEBAQEAAAAAAAAAAAAAAAECAwQF/8QAJhEBAAIBBAIBBAMBAAAAAAAAAAERAhIhMUETUQMyQmFxBCLwFP/aAAwDAQACEQMRAD8A4Ww8FtaraZCtdaZMnUJBbkh3yGJrdp1xKd5M2hZUhzLm6Se8xFkGU6zPRhTWhxIN7Z6phuD+FfNrbp1AYo86gvUrfExK1Gy/Xqg/g3yymS0lJMBnBBaFdnmtfdJ6qrKHzQi4CDjmY5bPPEQxpnA1oVrrSZoa+JdCjA3yLwTLMjHdFKWWmjM29KlzK0mFCwug0ZgoxahwoI6aV5eTZbuZSKq6GXJkqzGYZRlBllzrzcqYFdxXDlDZGL5TcNG2TjMYKguhEReSigZDexZt7QSoG8L+ScyXPMizs9qmKgeZo5LrcDKGWta1qG+UZacDWgymnCRNMpa3plxrq3SVapphQgg7KYxvp5ZAzZ7zJIZJxszFFmtLKvZhSWb6ipBqagjZSlINtHlqmglPcVrUwt16juiSjaZzHGXS7MqrVGOrGsNmtMOSm8Ez1lpNaTNEuYQJblGo5OQU0xJ1bdUXv5OWsOJZs08OQSF0bVIW7UgUxAvLU9IjobP5dUaWdGqOXshnzC7zEK2UrcKSMAnJBNDjQ0pWCOHvKizy0WXZGv1lW2WzB5xuedNLYMHmqrEi4TSlBWlSamCaYckeBLSEMzQTdGpYF7jXQVN1qmlMDhvjQ4K8lJ72mVJnyp0kTROukyyCTKkzJl0AjEkoB1wVL8rhoBKaVWZ5uLLpRNYLog4dToqXS+GJ1xqcM+XMtbVMazSw0s2idOLtMc6RnkTLMrKGHowEmE3aZgZCGyxjDlJnAs1EmaVJsuajSl0RlNU6WoFWyU4YD1q4Q0ngSd5zKs0xGlTJjy0o6kFRMYAMQaYCteqNqxeWzyllhJaVlpY0BZiQfNNJQkU9bSHXhQZwDZeHklW1LVKlEBCWEt5pmcYqwJvkVpVq0pqglQtt3kfOlSrbNcgLZJqSjh+kvuFvrjgoVpba8HHTGefJ+1C4TZp/Hpc9G3GqCwphiaAmnRGs3lrNaSslwrKtmNnBJxLXkKz25zASpa09mNvgny7lNaVabLEpXm6afM0sxxfWRMlC4lKoDfGWW4YNiolxjcBWkTDKMibpFW+UuNUJzqUy6YlwfwLMnSZkyUQzS5kpDL9Y6YlEcHKl8BT7wMblk8tlQoBZ6yUkmUsl5xmBgzmYwnF1OkW8cBQUAwIjL8lvKJrFOeagVr0tkuk8UEkMjU2q6qRuhsVAjhXyQmyGtCswJkzZUlLqsTPect9VlAexVozj5P2rSGV5vO0oAYpca8FJoGpTInCuUbEjy2mqLCKK3md84n9LeUywWIxBWWboI3xC2eVtZTyZUvRyjI0CVms7qDOE5mZyKvUilMAAYbExALh/gFpBUoHeUZch2mFeKHmyw9yow14DOkYsdLw/5V+dSJUl5SjQhBKcOai6iy3DLSjXroO0bSMI5zDaIkpMekYUSqNohVG0QSkYUWSnAYHA0INDkaGtDGtM4ZQkm6dWBK0IDXqGi6shsG0wKYsPSNeXwwoI4laGuJFTgRWoGDGuJ9kRRI4QQKVaWhBvY4VFXDClaigpkQeyG4zoUa8vhSUCCJQXAg3WAqMKDKo+cRbhNOMwlqHYAV4lBi1aC7hW8BuURLkZUKNqfwyjnGWuJqcRj1UpqTsik8IyjWspKcYACmAYkgZZioFd5xwpRlwoevSIUChdvs66WZgOW/xGKNCNgjQ4QX0s333+IxRdiWobQDZC0I2CCbsK7ADaAbBC0I2CDbNZWmMElqzMclUVJ/rbHqXkL/Z1INJtqZZzZ6EchOiYDi56CAN8WN5axwmXkLWagBK0ByJFAdx1w2gGwR9azLIjS9GUUpS7doKUpSgGQwjw3yl8jZcuY6KTLKtmBVSh5L3dWoGmwwyim/FM8PPNCNghaAbI0+EuDXktdfqYYq24/KBbsRymJjkNoRsELQjYIJuw12FoH0A2CFoRsEEXYV2FqH0A2CFoRsEE3YV2FgbQDYIWhGwQTdhXYWBtANghaEbBBN2FdhYG0A2CFoBsEH2KxtNmLLTFmNBqG8nUAMYvtfB6KQsqaJzElSqI4x9mo443RLS2ToRsELQDYI0BwfNvFNFNvilVuNeFcqrSoiz+6pujaYUYKjhGBBDBiCcqdFN5G2FlsvQjYIWgGwRoTLBMUgNLmAkVAKMCRmSARl0w0qwzGpdlzGqARRGNQTQEUGIrri2WA0I2CFoBsEaVmsBeXNmVAEoKSKZ3muimyJNwcxuaMPMLIGIWW+FSQBlxhhyhgYWWy9CNghaAbBB6WGYb1Jcw3eXRGN33qDi9cRNmYKHKsEOAa6bpOwNShhYD0I2CFBF2FCyxtvX0sz33+IxRdg23L6WZ77/EYouxm1U3YM4I4Le0TVlpQV5TNgqDWzHUPE0AiNnszOyoilnY0VRmTHrXklwZLskm4aaZ6GaTrIyRTrVceTniScYW6fH8eqV/BXkxIs0sJLFWwLTSKszU8MTxcMNXrQUZZUgtqymISKDaSMVHavTDPhyDd6M1PVq6sNtYlItxB44p0jjDt1bzgIzqiZeuNuGrY+GZi4ONKuploH7OS3URuOcYHltMEwLMlq2AYMSpFQRgOnEnKNlZKPxlwJ9ZKY761DDpYbqQJwgjXSCEYbalT2UNd9Y3c1UlRdw8+4Qs6zEukVFBvw2EZGOYtvAjoLycdegcYdXrdXZHVW2WUJG+m4w6sKV/r+v9o5zlSZYRlG7zyfOVczjs1wFOtxPJw8Y9CtfB8t6FkBYDlZHt19cAPwfTkqjDYQoPaBQ90dMcsZcJ+GnBtNJzY9sX2S00NGOHhHWOoHKkhekqKdtKQ6qh9RMqjAauqO2mE0saFHsnkBbZM2UZUyTJMyUKglEqyajljTIndHVTbLZ15UiSBUAnRpheyrxcunKM+L8saHzjCj6OnWKSAaWaUaZi4goNuIis2OXWnmkmufJl/dGo+CZ7TS+daQo+hWkShd/NZXGNBxZedCaZYZGJy7HLJFbLKFSRyZZxFejoh4J9waf9TwDgy2GTNSYtCVORyIIIIw2gmNCy2+zypgeUk0Ah1YM61VXUr6NgMxUkE7BHuPmMn9hK1/q01Z6oitjklQwkSrpAINxMjSmrpieH8njeKz+HVuMiaSmh0SuzAuePfJYjVmABFkzykF4sFNTOkzaMRQiXLuFT0k4x7M/B8of/AM8quoXE+6KfM5daeaytvJl/d0RY/jzPaaIeQDyglqUCrNZAZpYzHBf0q3SqmlABn0xRN4bUI6Sw6jQy5SNeAbiPeLNTbUigj2UWSXj+aysM+LL+6IypEtgCLLKowqOLLywxy6RD/nn2miHiPBNrlok5JocrNCDiFQRda962GyCZnDS6MogYEyJUkGoB4k5phNRqKtSPbBYZOHoJWOXEX7oibJI4voJXGJA9GuJAJOrYDGfD+WvG8jHlQl5zdYVmCYpGjJro1l0a+DTk1qNpjNtfCaPZ0lXSZimoY3aKOMSq3QCQb2Ryj3L+7pX7vK+wn3RmeU9hlCxWlllSgRKcghFBGGYNMIT8Nbp43hd2FFwWFHFKHW5fSTPff4jA5EHW1fSTPfb4jG95LcAF2E6ahKDFFOF46mIOrKldeOyJllEbumOGqVnkhwU8r07oQSKIDmAc2IO3DcN8dNNtVeUM9uvr17hGmgWlSrDqqO1K+Ih9FLeoUg7Rn2jPtMebLKZm3qxrGKZQbYSOg4jvx6hFku0sMxXpHz+6LpnBpHJNB1U/rdFYszj1QdlM+oHKETLdwKs81CdjHYSjHpPREraGpg5PvAHsOHfA4pk4ptDDDrbKGdUpg9NzYd8eiMooY9ss9TVqGnRGVOk3TUcmN2cqc6u8wK0quYw6dccpkmWWBe3eMRmSo0jZB6td39ZQNPsrDPLo/qvhEiWWa0CTrArYjitnUbdpGXzgyc4Ge4DadQA1noje4M8mqoZtpYy0GJSoU3dsx/VHQKHp1DthGUzszMuRs1pmSHvg0eXxr6YgDa3NB1hsNket8AcPSbVLBVlvEUZCQbtcx7Us446vDnrJPm2hdFwcok2cZ2grSu3RLmTgeMRXA0ja8nOA5NlqoFZnGJmNizA4sw6ceMusGsen9s02JJKMErtEstnXMyHO7FTrA7SBqp9Suo65Z7/6EQnSKgqRhgCK/ZxzpWlGzBipJxU3ZlTU0Dc4jKtOTMGHQ1MNgRsvK20S76lRhfxU61mLj3EV6jEZM6+t4ChONNjrg6d1O2LSc6nA0vEfyzB3A7KdGI8wFXrlfIVtizQOI+5hRTvWLKVa4mmOoEMPdbP5nsiiyJRHl65ZIG7lS+4gdUX110wxNOg4TF6jjFPImKdR9G2/lSm72G9oC9zyDqr4qYQHGO4fOERRSOYa9QN4U+rh1RIjjb18D/yjcMgrZUSXpmQQN7NQd7Ra3FrT1Vw78O4RC2fox9IndNEWzRg/V4CJ2plWhA5q/wBeEUKPSSxzZbHrJVfvi+cOX7oHXxvvEVrjObolp3s/3CEwgmMXynH5hafopnwxtCMbyl/yNp+if4TG54lmXh4WGglUwho8NuNNRmCT2ZkDgO1FY0FbxxyNdxjpbF5USvXDSz0io7VBp10jnbYnpH95vExTcjnljGXLd09Ak+UMlspssn31J7yTBQtyPndYfa8aAdkeZtZwTUjEZHWNxzEaNn4UmLS8JU4DIT5SzSN0zCZXpvRnxR7ajN6CjL6rMNxr8XF7BErzDJlYa64drDPqEcjZuHJBPpJU+T7UiaJq9cueKqOhSY2bCZU4gSbfJqcAk+W0qZs9Zhe6hDw5dVLpGctY2vajdVCOoDHuhjapeuoP0Z+6LfyQnnHzqV/Abx00Unyftq5CS3SJjAnqKfOHh+SOmtQW0T1OVT9Vh4iM2dXZTfGyeArafUlfWm/chh08lbU3K0CfWaZ3XR4xPF8k9MzlfTClim+HlS3nPopIvOc+agPrufVG/E0oBHV2byPloL9pnFwMWApJlU9rEtTe1OiCLO7TF0dhRbPZ9c7RhajXoJVBX6RhTWA2cdsP4085JF8ypZbLYQsuVJE21Mouoihpsw0pfdzyFrXjMQNlcojK8nXtDCZbyrUNUsyfoZZzBbXNcc44bAI2+C+CZUgHRrxmNXdjedzznc4sYNpHsGTbeD7vHkqPaljAMNq7GwG+m2hAL2kMt5MWU3hqN5TUqdhOIPvnVSvRmMfhqwj9MmDL+kp6yayRrK51zoCI5541vDeOXUrZcxWW8pqlN3EODDoKmu7KGtcosrr6xF2vtjGW/Xh1gRnS52ia9WiNyjqVsg+7U3+0agGqmGVOgYlK7Rmp1jthjNrMUrkzwy36U9Yg6vVmoR0GtemHn2e8Cm2qV1igvyzvGEUTDca9UXWIvbAxwD+64op2Gh2wQD8qV6DxCevinqiwiuyzbyqxzN0kdLcSYOo4xC3J6JtoRqe9KNUPzhSCAzocLxZl92YeMN6zBQ7Lwi84566V+sLjDqbGEcHErFxYHUy17D/y7ogowl7cj9k17wIr4ObiSq5qCh95KKe9TFyjBfeP+qNRLMwE4QHopvQajquv4xdNHL6j4fdEOEh6Kd0kDtCD5xbOHL91fFj84dnStxyveXs4v+8VWUVecfbA6hLQgfzHtgieOX7qnvb7hFUkUmzRtuP2gp/oi9wdLqRh+UD3rDaSP2UzuBEbxEYHDA/MLR7k35x0r+sy5Ty8iRMIUEImEKPnMDrXL9I/vN4mKtHBtqTjv7zeJirRxlQ9yFcgjRwtHCwPciLSQcCARsMF6OG0cLErBb58g+hnTZfsq5Kfw2qndHS8H/2hWpMJqSpw2islqbagMpPUI5jRwtHGo+TKFiZem2D+0GyvQTNJJb21qv20qAN9I0rZ5VWZFQrNSa0w3ZSSmVy7E0woaAVzJIAjyG5BPA0oC0yDT9bL+MR1x+aZ2a1PQLdIabMpbLpXi3ZIqZCscQHJHpX2FgBgLqg4xoSpJXkO6DVxqruAaoG5Qd+uDZsirzKglWu6rwOGIZNfVjFC2L9m7DcRNXdjR6dFaR1+SN9nTCdjra5y53JnRQy2p0Z3uwCL5PCasaEOrbCKiuy8tV74EuzBhRH6FNxuuW1K9bRDzha3WqpNRdcXailCBUUOHNHXGbmGqiWjJ4RRqY0JJFDtBpmKjPCtc6jMEQQjAioII2ihEYs2yKQRQgEEHEjO9Q1apY1djq8KSlF15L0qSTVK4nYvqjIDPKsWM57TTCE2xBHKClxlvqD6oqFZd1SOonZSBldpGBJMrDGnGl0yPSAQekAEYhcNSTIoSWvszUvMVYkgZIAFAUZ9sTnJUNUCt12IzpkVB6cPiiafTWr2gQHBwBBBNMwdUxOkHAjfWBZFVZpbG8BipzLIwOe00U16UB9aFY0MtmQVIR6AdFFI7nC9VdUWORpJZ1XWWvutLZT9nHrML7RC3LxbxzTEnaAQk3tQht4GyCFFcD0g/Wqp/mWvXDTJVVK6iCp6w8r5LFdimXklttCE7zo27rzRezorOeO/SZUz+ILh+E9pgnZ77f6jA0oelfoEkf8AmmU8ILHK+ufgJ+caxSQlsFVA585R1K9T3JFz4hvaag6qA+DdkVsKzJK7NJM7OKP/AGReg5PvN28b/eLCK53rnoCjfifFgIqQenf6OX8UyLVIotcgC7Hv+ZPVEeDkJUuwo0w3yNgI4q9S066w7g4hfSOf4VH5haPo5vzjo6Rg8LoRYJ4P7OZ31MdZ+iXKeXlSphCghEwEKPl2zQ+0y+O/vN4mKtHB1pTjt7zeJirRxLWg2jh9HBGjjJlS2C8mYHwExuVU3uMyA1DGlSKDAGnRFjdaRn2aZV7pI5RFCMSElhK11VDRU0mbUmjVyJwNRfrxBeFOLTZ2wQyTyubAkUpRRnLbjZYNeC9ArDlptTdDmi4AqAKBAQcgb96op/8AY1EyI2aXMv8AGrdujOg41BU0FcOvOvRB2iiuy6Rnq15U41AQBXjECuvk0PjFh4NlHOWn2RGZkotFBPBUv84kfSy/jEDf3ZK/ZJ9kRfwdwXJ08msqXQzZdeKOcIuM7wU9YtU1VfjFATlea4TuMU2W2y5oLy5iTFBKlgVYBhyl0kskAjZFM7gKy1I83k/wVYddB90D8C+TdnsqMlkTRAsXOhmNW81MSkwlaYAUOQGEe7J1jhrEVGsjpAmr1EcY9cQZQcMCDmoINd6TMurGKSJi65bdLXpDdZUEMdwES07kfo2Yew8uYOu/Qxi1pE8HytctB/2iO9TQRV5hj6N2HQraQdYchh1GLBbUGDEIdj35HZXA9UWTLWlaMx2gMgcHEDi3RxsSBht3w2XcPoJoyuHo0bp2m68SV5mV2VtppCB2CVU7oIlzVOCsrGgNFvVoQCDQE4YjtET+1/5vuhRYeTJIrU1ZySTQrViFWoU4hVVQMf8A7TwklFvr6pZvq1uMenizGp7qwVNIUEtRV1k+jB95mN6m6Bpr6VSADcagZ6XQVz0cpTi1cq5Y66UCeKIEq1SDtNf5kYfEYFsS+jA2Ar/NMQd4WCStFO0Bu1Zag94iqx4XvpZn/vqPjMOxWjUmt7SofsTbx7pogxcx0F2PUSvz7oFnpRpZ1VuH3Xvy/FZcXGp3kU62F0/zgfaiwShJHpV2iTj0XmH4T2RcowT3vxRVY5gvz2OdUPTc0alQBvv9dYIu0CA51x7DWNY8JIW0ybyso1h5f2hVfEDri+xzb6KwwqBhsORHUajqhTMpnQa9iqflFdnF2bMTU1Jg6CSVcdoB+uYcSnQmMfh4fmc/6N/CNqkZHDo/M5/0b+Ebn6ZYl5gqYCGgpEwEKPlMD7QnHb3j4xXcg2fL4zbz4xXo4jQa5CuQTo4xpNpYLevm/QaQOvElMXAJwpQCpFK4gA9JsRY0LkK5ADWyaVqFUYUHFYm8ZbOGGOVVGHtdqPCLY0uMAtaAGtAitpKg0ukkrTozzi6ZB9yFcimx2lpjml24L2NDVqOVWhrTVWD9HGZ2A1yLrAnppP0sv4hE9HFtjT00n6WX8Qi48wPRXPGNL1RSt0jDeCaRBzzj9tctzDCKJlkV5swtLDEXaHIjDUcx2w/mZHIacg6GEwdj3j2R9LLlvGbheldVaew4YfzZdUJ0JzBPvIrdl3GB3lvrmyz0zJJ8Qyw6yZmYMhtwdO8M0ZaTLDKoA2XivVccUin+7hUkBxUg+qaEZXeNQbqUxid+aM5bH6OYj/8AtpEQ7fsH61lHvVxEmjdBODUHPyIAo4ABu1pc42NxcycofzBNhO8Tm8WiWkb9g32E/wD1hjNbXJcf9sHwmGGy7nlWBFNVlqDzllqp7XJi2uPT0G++6uSRTpx+zf8AgMfnSHM5yKCU9PaKSkHUCXp1Q2TdOYwUEtQKvK1hVGN3pYnP+q1WZCJZLYMRMcjWDMa8q7xl1QkkE0ZyrBcVUC7KQ6mxxmEbct0ECnSQTXpdtVBqAp3bMwF4TwUnmOHO5JiTD3EwUZdcNpmL2ksPCKOETSVMrjxHqNrOKKg2nV2QRLFCK6mx6pVCe2L2dALQCrBxk4CsOiZW4eqZUbphjQDXmU6qVG84eFR1mA7ePQttEuWBvLYd4EGSxRutl7eOOzERY5J4QfkzDqN6nUtPEGK536eWdqTB3yyPnFqiqIOdSu7M+FOuK341oA5ksk73YBe5GiygqkY/DJBsc+mPo38I2aRh23/JTvcmeJjcx/SZYnlwiJgIUEomAh4+SyPnS+M28+MQ0cGzZeJ3nxiOjjeloJo4VyC9HC0cTSMzhBykstWlCuJyALAHPorAlpt5DES7rCgIN7i8maxoVH/Tpnr7d0yoYSRsixAxrDbjMmFbtBQnlLXC7mta43tmQGdRFzcGKTW9N/jTfxRqCSM6Q+jhP4GT/da86d/Gm/iidn4LXSSuNO/SJ+um84e3Gno4eUnpJX0ifEI1jdwN+XwSmkmC9aSOLlaZ+z6SsV+SvkzLsMppUnzhlaY0wmZNDEFqVAoQKYDpzJrWDploVJsy8XWt3FVLClNdFIHXEhbUPI0s07UrT7XFXqrHvzmLXCNhF4jW46GUMO1fvhgan9Wx6eKeyhijTsP1M8bmRu6+YZ7ehwdiPpZTDvIAPVGLhuhRlewv1TQ+AhXPZmdT18WiqzzVcVUXxtRww6qthupFt32Zn2/+cVCoebM+0PxQrnszPt/84jNYAVIcAZkvdA6ywit56CoJIu0vVm0pXKvHwgLtGea/8Q/iiDpTEhF6WN49/wB8SVKioWoOVXLA9OZEIi7jSWg2n7qDxgInHHEkeswoo6Quv+sYpnTgovVNDQA0q7k5Kg1D/wC4ZxFrarcis4+zhLG9+T4nohpUs10jsGbK9kksHMSwczqva+6JaopIYkFwAVxWWMVQ8+Y3rNr/AKrF9NQ1ggV1g4u56P61iJUwAofZQ5sec2wV/rIRC0TAoZmNR6xGbHVKQdJw/wByaOBVPN90XUW0rdCS6XK72uncDBMrEptJLndQgfEOyKLNJPGv0vvQzNiqOTLB3eLHXF94nEYF8AdijX4newhBJScpe2l7up4sIq4MFdI/PmN2IdGo/l7zErVPuK7qAbigKNral71HXF1js9xFWtSMztYkljTVUkxe06WRiWsfmU73ZniY3YxLUv5nN92Z4mOk/RLn9zlEl4CGgtJeA3Qo+XpB02Xid5iOjgx0xO8xHRx1mGgujjKs9ucqrsqlZgBlop4/GYBVa8aHBgScKGooY37kYp0AZlMk1ZqEqtRhNADE1F30jA4azXpixCKJnDIAJEtzRTmVAvBGe4cc+IwrSmUWtwooreRgAMTxSLwQTCmda3TnlgYVnttnIlqZd0uBRCFwHGlJUA6+MMK4VrSJSplmIDaNhfRaXlNWR+KDSprxVFddKdEa0/gWSbWGmGWFaovVbCgusU21xI2QXo4C4JtMlnCyUAwmXjhUEGW5BIJre016tc61xgxrFMr+ncdFyX+GMziqWjhlTjy/pE+IRHzGZ+3f7Er8MMbFMvJ6d+WnqSucPZixjuOyqbxoAd5I+RiLsfWcL0Clf5s+yM6ZY5l41tU2uoBJVT1BKmB/I/gm02aSyWi0ecOZjMJjqFIU0ot1c8QTnrj1zysNi8OdM+yT4rCv+0/XLPyURIuRm6Dqp4tEdL/1K7gD3CIoSdZ1LXgyh9qton69TbiIkbHzmm72nFfgwgkv0t1yz90VqAMgBuktGahbCWix3lZdIaEU40wMBXWKjOINYhevF1vVqOMMDVSTljUoMD0xo46r/Uqj4opm2oLypgX33lqe5TEmILkPLsEugGBoAKhnc0AAFQtImnB8sYiWtduiNe1zExbkP62Wf+8o+ERBrfK1zJVdmmLHs1xdjde2w9jGvZLTAwm1E9RbP6ksa+/fFC2quEtJje5L0S/aendEVR2PKCbRK9I+5prii9nXCylk60BcONebJRjNfq9RenACuqIypDFgXu3wOIgxSUCOUdrdPUNZi2TIVKgC6TmAS8xveY49feIsIpgcBzBizb/n3mFexHCnsazmXPzHjuiTVz9dsFHNGs/M9QhCtdRemXqoPv8AHoEDGeXqsjjMcGneqvu6mI1KMNvTboIrpWCLhKlsLx57Ka3B0A0JO0U2xpRCzyAihFyUUGvrJ1mJxYikmSjN4UH5tN9xvCNOM7hIfm033D4RepZ7c5LTAboeCZSYDdCjxUDHTE7zDXIKZMTDXI60BrkDng9K1u4nM1POD7ecAY0bkK5ChlJwRLBBCsKV9eZTlFqEXqEAkkA4CppSHmcEymCAywRLVkTPBWUIy561FI1LkK5FoZlm4Lly2LKpvGtWLMxNQgNSxOqWg+qIKuQTchXIlAa5FcxMU99PiEG3Iqnpinvp8QixG407RNu3iWVFwqxOW7V/WUDC0BuTJmzPaeir2OQexaQtGmndmF5lu3BnSoxIGQ3wdxzzV/mPyA7475RuuM7BQZ3qypS75h8BL+cS0M45zUXoRMe1yfCCCmsuf5R8oq9H7/a/fiBGaW1GiOu1TN3oflLrDeaqc5k9tzOB2oAINDNqWm8gdwrDMWGLMqjd8yad0KWwf93y9aTG6Gd2HYz0i+TZwvIlIvYD/KD4xK+Oex3AHwWFQbJjb7w7jQQqEuUjKJzVP66oZqjMovV/uIbRj9kPrXf9zEllkZIg6Qf+IgKiK44sNrm6tNwz7OuGrUZ1A110aDdrPeIdzicQxGJJwROk9PfugZHeaay8F/auKk/RJs9o98SVEqcKA0GyWvi2XhFc60LL5TLLrtN526santif9315U2cfrBfgAiaWVJY4ihSSKnMmpAxY4nri1KbBZcgzuUGSTzTUPM6X1hejM69kaaqAKAUAyAFIjcPOPd90Y/CFvtIakiQ0wc9mlBGF1SClGvayMQMRsoTYikttUhRzln4Rt14F7KblTUK8ovSmAFXC1rnjTOnTvoCQCSwqMjdqOg0wrFROkZ/CH+Xme6fCC72IAap1jDYdm6M9v8q+5/Exqv6yl7g5aYDdCgiWmA3Qo81LQtkhrkEFYVyN0oe5CuQRchXIUge5CuQRchXIUB7kK5BFyFchQHuRTaV5Pvp8Qg65A9sXBffT4hClTlsdLMAFTxcTkMNeuL2XW7990ff3wOpOlmcYKOLXblqrgItExFOHGbtPWxy7Y65RuzjMUdbmpanoX/UcO+LC7HJQPePyH3xHSk80bzU9g++GbKrTMNdKKPv74zUtXBOKctzuHF7NffDKBmqY844d543dAy20H9DLLnWx4i9bti3UDEvN3f8ASTaDmyuIOtq3j1Uifpf2ImzSoqzy1HT95YQMeEpWu0LX2Sn3GLZVhkriESvOIBY72OJgoOu0doi1JcM82+Wcmmt7qTD3qvzhaQnk2dz0sUFd9WJ7RGhpBtHbCvjaO2GmU1QA81eZQTAqSx+rU3r2wMaDi+yBjtphGiBDXhtEK8NohEFpRTalqpB1kDtYRZfG0RCawIwIzBz2EGNJLE4QltKYBZdomKUY3lnzCb4yQrqB51eqANPMU3UstruKyKp00wcSnGa7qpgLuvojorUpdSt4Lkaq4qCCCKVUjMbIA/uo39Jp3v3bt6/LrdrW7XRZVhUpcMyy2meFotjtIrpGINoblVJUVYesTWurHOHn2m2MpEqzuj+joZs1nTjEaQEKVIu441xwwjVl8GMooJ80Yk8tM2JY/qtpMUyfJ6UJhmMBMc5l2Gda14qDGviYA+RwbLlzNIqi+2DOcWIoTS9nSuMUAfmr7n8TGhUkit3DprqpsgBf8q/1/iMa+2f97T7kpaYDdCi+UuA3Qo402JpCpE6QqRqhCkKkTpCpChCkKkTpCpChCkKkTpCpChCkBcKvdl3qE3SGoMzQ1oI0KQzKDgYUOEneXUhiS1itBO24n4or/Lez/uNo+wn4o7nzGXzF7BC8xl8xewRrVPtNMenD/lvZ/wBxtH2E/FEpfl5IXk2K0jcqjwaO28xl8xewQvMZfMXsENU+zTHpxv8AiFK/dLX2L+OF/iHK/dLX2L+OOy8xl8xewQvMZfMXsESynFzPL6Swo1jtRGwqp8Wiv8t7P+42j7CfijuPMZfMXsELzGXzF7BFjKY7NMenD/lvZ/3G0fYT8UOnl1ZwaixWkHaEQf6o7fzGXzF7BC8xl8xewRdWXtNMenG/4hyv3S19i/jhf4hyv3S19i/jjsvMZfMXsELzGXzF7BGbapxjf2gyjgbJaiNy/jir8t7P+42j7CfijuPMZfMXsELzGXzF7BFjKY7TTDhvy3s/7jaPsJ+KH/Liz/uNo+wn4o7jzGXzF7BC8xl8xewRdWXtNOPpxv8AiFK/dLV9lPxQv8QpX7pavsr+KOy8xl8xewQvMZfMXsES5Wocb/iFK/dLV9lfxRZZ/LSXO9ClmtCX6gFlUKCdZo0dd5jL5i9gh1saA1Cr2RLlaPKXAboUW0h4lD//2Q=="/>
          <p:cNvSpPr>
            <a:spLocks noChangeAspect="1" noChangeArrowheads="1"/>
          </p:cNvSpPr>
          <p:nvPr/>
        </p:nvSpPr>
        <p:spPr bwMode="auto">
          <a:xfrm>
            <a:off x="1676400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AutoShape 6" descr="data:image/jpeg;base64,/9j/4AAQSkZJRgABAQAAAQABAAD/2wCEAAkGBxQTEhQUEhQUFhQWGBcYFRYWFxgVGRgYGBcYFxYVGBcYHCggGB0lHBcXITEiJSkrLi4uGB8zODMsNygtLisBCgoKDg0OGhAQGywkHyQsLCwsLCwsLCwsLCwsLCwsLCwsLCwsLCwsLCwsLCwsLCwsLCwsLCwsLCwsLCwsLCwsLP/AABEIAM8A9AMBIgACEQEDEQH/xAAcAAABBQEBAQAAAAAAAAAAAAAEAAECAwUGBwj/xABNEAACAAMEBAkIBQkHBQEBAAABAgADEQQSITETQVFxBSIyUmGBkaGxBhQjQmJyssFzgpLR0hYkM0NTVJOi8AcVFzTC4eJjg6Oz8dNE/8QAGQEBAQEBAQEAAAAAAAAAAAAAAAECAwQF/8QAJhEBAAIBBAIBBAMBAAAAAAAAAAERAhIhMUETUQMyQmFxBCLwFP/aAAwDAQACEQMRAD8A4Ww8FtaraZCtdaZMnUJBbkh3yGJrdp1xKd5M2hZUhzLm6Se8xFkGU6zPRhTWhxIN7Z6phuD+FfNrbp1AYo86gvUrfExK1Gy/Xqg/g3yymS0lJMBnBBaFdnmtfdJ6qrKHzQi4CDjmY5bPPEQxpnA1oVrrSZoa+JdCjA3yLwTLMjHdFKWWmjM29KlzK0mFCwug0ZgoxahwoI6aV5eTZbuZSKq6GXJkqzGYZRlBllzrzcqYFdxXDlDZGL5TcNG2TjMYKguhEReSigZDexZt7QSoG8L+ScyXPMizs9qmKgeZo5LrcDKGWta1qG+UZacDWgymnCRNMpa3plxrq3SVapphQgg7KYxvp5ZAzZ7zJIZJxszFFmtLKvZhSWb6ipBqagjZSlINtHlqmglPcVrUwt16juiSjaZzHGXS7MqrVGOrGsNmtMOSm8Ez1lpNaTNEuYQJblGo5OQU0xJ1bdUXv5OWsOJZs08OQSF0bVIW7UgUxAvLU9IjobP5dUaWdGqOXshnzC7zEK2UrcKSMAnJBNDjQ0pWCOHvKizy0WXZGv1lW2WzB5xuedNLYMHmqrEi4TSlBWlSamCaYckeBLSEMzQTdGpYF7jXQVN1qmlMDhvjQ4K8lJ72mVJnyp0kTROukyyCTKkzJl0AjEkoB1wVL8rhoBKaVWZ5uLLpRNYLog4dToqXS+GJ1xqcM+XMtbVMazSw0s2idOLtMc6RnkTLMrKGHowEmE3aZgZCGyxjDlJnAs1EmaVJsuajSl0RlNU6WoFWyU4YD1q4Q0ngSd5zKs0xGlTJjy0o6kFRMYAMQaYCteqNqxeWzyllhJaVlpY0BZiQfNNJQkU9bSHXhQZwDZeHklW1LVKlEBCWEt5pmcYqwJvkVpVq0pqglQtt3kfOlSrbNcgLZJqSjh+kvuFvrjgoVpba8HHTGefJ+1C4TZp/Hpc9G3GqCwphiaAmnRGs3lrNaSslwrKtmNnBJxLXkKz25zASpa09mNvgny7lNaVabLEpXm6afM0sxxfWRMlC4lKoDfGWW4YNiolxjcBWkTDKMibpFW+UuNUJzqUy6YlwfwLMnSZkyUQzS5kpDL9Y6YlEcHKl8BT7wMblk8tlQoBZ6yUkmUsl5xmBgzmYwnF1OkW8cBQUAwIjL8lvKJrFOeagVr0tkuk8UEkMjU2q6qRuhsVAjhXyQmyGtCswJkzZUlLqsTPect9VlAexVozj5P2rSGV5vO0oAYpca8FJoGpTInCuUbEjy2mqLCKK3md84n9LeUywWIxBWWboI3xC2eVtZTyZUvRyjI0CVms7qDOE5mZyKvUilMAAYbExALh/gFpBUoHeUZch2mFeKHmyw9yow14DOkYsdLw/5V+dSJUl5SjQhBKcOai6iy3DLSjXroO0bSMI5zDaIkpMekYUSqNohVG0QSkYUWSnAYHA0INDkaGtDGtM4ZQkm6dWBK0IDXqGi6shsG0wKYsPSNeXwwoI4laGuJFTgRWoGDGuJ9kRRI4QQKVaWhBvY4VFXDClaigpkQeyG4zoUa8vhSUCCJQXAg3WAqMKDKo+cRbhNOMwlqHYAV4lBi1aC7hW8BuURLkZUKNqfwyjnGWuJqcRj1UpqTsik8IyjWspKcYACmAYkgZZioFd5xwpRlwoevSIUChdvs66WZgOW/xGKNCNgjQ4QX0s333+IxRdiWobQDZC0I2CCbsK7ADaAbBC0I2CDbNZWmMElqzMclUVJ/rbHqXkL/Z1INJtqZZzZ6EchOiYDi56CAN8WN5axwmXkLWagBK0ByJFAdx1w2gGwR9azLIjS9GUUpS7doKUpSgGQwjw3yl8jZcuY6KTLKtmBVSh5L3dWoGmwwyim/FM8PPNCNghaAbI0+EuDXktdfqYYq24/KBbsRymJjkNoRsELQjYIJuw12FoH0A2CFoRsEEXYV2FqH0A2CFoRsEE3YV2FgbQDYIWhGwQTdhXYWBtANghaEbBBN2FdhYG0A2CFoBsEH2KxtNmLLTFmNBqG8nUAMYvtfB6KQsqaJzElSqI4x9mo443RLS2ToRsELQDYI0BwfNvFNFNvilVuNeFcqrSoiz+6pujaYUYKjhGBBDBiCcqdFN5G2FlsvQjYIWgGwRoTLBMUgNLmAkVAKMCRmSARl0w0qwzGpdlzGqARRGNQTQEUGIrri2WA0I2CFoBsEaVmsBeXNmVAEoKSKZ3muimyJNwcxuaMPMLIGIWW+FSQBlxhhyhgYWWy9CNghaAbBB6WGYb1Jcw3eXRGN33qDi9cRNmYKHKsEOAa6bpOwNShhYD0I2CFBF2FCyxtvX0sz33+IxRdg23L6WZ77/EYouxm1U3YM4I4Le0TVlpQV5TNgqDWzHUPE0AiNnszOyoilnY0VRmTHrXklwZLskm4aaZ6GaTrIyRTrVceTniScYW6fH8eqV/BXkxIs0sJLFWwLTSKszU8MTxcMNXrQUZZUgtqymISKDaSMVHavTDPhyDd6M1PVq6sNtYlItxB44p0jjDt1bzgIzqiZeuNuGrY+GZi4ONKuploH7OS3URuOcYHltMEwLMlq2AYMSpFQRgOnEnKNlZKPxlwJ9ZKY761DDpYbqQJwgjXSCEYbalT2UNd9Y3c1UlRdw8+4Qs6zEukVFBvw2EZGOYtvAjoLycdegcYdXrdXZHVW2WUJG+m4w6sKV/r+v9o5zlSZYRlG7zyfOVczjs1wFOtxPJw8Y9CtfB8t6FkBYDlZHt19cAPwfTkqjDYQoPaBQ90dMcsZcJ+GnBtNJzY9sX2S00NGOHhHWOoHKkhekqKdtKQ6qh9RMqjAauqO2mE0saFHsnkBbZM2UZUyTJMyUKglEqyajljTIndHVTbLZ15UiSBUAnRpheyrxcunKM+L8saHzjCj6OnWKSAaWaUaZi4goNuIis2OXWnmkmufJl/dGo+CZ7TS+daQo+hWkShd/NZXGNBxZedCaZYZGJy7HLJFbLKFSRyZZxFejoh4J9waf9TwDgy2GTNSYtCVORyIIIIw2gmNCy2+zypgeUk0Ah1YM61VXUr6NgMxUkE7BHuPmMn9hK1/q01Z6oitjklQwkSrpAINxMjSmrpieH8njeKz+HVuMiaSmh0SuzAuePfJYjVmABFkzykF4sFNTOkzaMRQiXLuFT0k4x7M/B8of/AM8quoXE+6KfM5daeaytvJl/d0RY/jzPaaIeQDyglqUCrNZAZpYzHBf0q3SqmlABn0xRN4bUI6Sw6jQy5SNeAbiPeLNTbUigj2UWSXj+aysM+LL+6IypEtgCLLKowqOLLywxy6RD/nn2miHiPBNrlok5JocrNCDiFQRda962GyCZnDS6MogYEyJUkGoB4k5phNRqKtSPbBYZOHoJWOXEX7oibJI4voJXGJA9GuJAJOrYDGfD+WvG8jHlQl5zdYVmCYpGjJro1l0a+DTk1qNpjNtfCaPZ0lXSZimoY3aKOMSq3QCQb2Ryj3L+7pX7vK+wn3RmeU9hlCxWlllSgRKcghFBGGYNMIT8Nbp43hd2FFwWFHFKHW5fSTPff4jA5EHW1fSTPfb4jG95LcAF2E6ahKDFFOF46mIOrKldeOyJllEbumOGqVnkhwU8r07oQSKIDmAc2IO3DcN8dNNtVeUM9uvr17hGmgWlSrDqqO1K+Ih9FLeoUg7Rn2jPtMebLKZm3qxrGKZQbYSOg4jvx6hFku0sMxXpHz+6LpnBpHJNB1U/rdFYszj1QdlM+oHKETLdwKs81CdjHYSjHpPREraGpg5PvAHsOHfA4pk4ptDDDrbKGdUpg9NzYd8eiMooY9ss9TVqGnRGVOk3TUcmN2cqc6u8wK0quYw6dccpkmWWBe3eMRmSo0jZB6td39ZQNPsrDPLo/qvhEiWWa0CTrArYjitnUbdpGXzgyc4Ge4DadQA1noje4M8mqoZtpYy0GJSoU3dsx/VHQKHp1DthGUzszMuRs1pmSHvg0eXxr6YgDa3NB1hsNket8AcPSbVLBVlvEUZCQbtcx7Us446vDnrJPm2hdFwcok2cZ2grSu3RLmTgeMRXA0ja8nOA5NlqoFZnGJmNizA4sw6ceMusGsen9s02JJKMErtEstnXMyHO7FTrA7SBqp9Suo65Z7/6EQnSKgqRhgCK/ZxzpWlGzBipJxU3ZlTU0Dc4jKtOTMGHQ1MNgRsvK20S76lRhfxU61mLj3EV6jEZM6+t4ChONNjrg6d1O2LSc6nA0vEfyzB3A7KdGI8wFXrlfIVtizQOI+5hRTvWLKVa4mmOoEMPdbP5nsiiyJRHl65ZIG7lS+4gdUX110wxNOg4TF6jjFPImKdR9G2/lSm72G9oC9zyDqr4qYQHGO4fOERRSOYa9QN4U+rh1RIjjb18D/yjcMgrZUSXpmQQN7NQd7Ra3FrT1Vw78O4RC2fox9IndNEWzRg/V4CJ2plWhA5q/wBeEUKPSSxzZbHrJVfvi+cOX7oHXxvvEVrjObolp3s/3CEwgmMXynH5hafopnwxtCMbyl/yNp+if4TG54lmXh4WGglUwho8NuNNRmCT2ZkDgO1FY0FbxxyNdxjpbF5USvXDSz0io7VBp10jnbYnpH95vExTcjnljGXLd09Ak+UMlspssn31J7yTBQtyPndYfa8aAdkeZtZwTUjEZHWNxzEaNn4UmLS8JU4DIT5SzSN0zCZXpvRnxR7ajN6CjL6rMNxr8XF7BErzDJlYa64drDPqEcjZuHJBPpJU+T7UiaJq9cueKqOhSY2bCZU4gSbfJqcAk+W0qZs9Zhe6hDw5dVLpGctY2vajdVCOoDHuhjapeuoP0Z+6LfyQnnHzqV/Abx00Unyftq5CS3SJjAnqKfOHh+SOmtQW0T1OVT9Vh4iM2dXZTfGyeArafUlfWm/chh08lbU3K0CfWaZ3XR4xPF8k9MzlfTClim+HlS3nPopIvOc+agPrufVG/E0oBHV2byPloL9pnFwMWApJlU9rEtTe1OiCLO7TF0dhRbPZ9c7RhajXoJVBX6RhTWA2cdsP4085JF8ypZbLYQsuVJE21Mouoihpsw0pfdzyFrXjMQNlcojK8nXtDCZbyrUNUsyfoZZzBbXNcc44bAI2+C+CZUgHRrxmNXdjedzznc4sYNpHsGTbeD7vHkqPaljAMNq7GwG+m2hAL2kMt5MWU3hqN5TUqdhOIPvnVSvRmMfhqwj9MmDL+kp6yayRrK51zoCI5541vDeOXUrZcxWW8pqlN3EODDoKmu7KGtcosrr6xF2vtjGW/Xh1gRnS52ia9WiNyjqVsg+7U3+0agGqmGVOgYlK7Rmp1jthjNrMUrkzwy36U9Yg6vVmoR0GtemHn2e8Cm2qV1igvyzvGEUTDca9UXWIvbAxwD+64op2Gh2wQD8qV6DxCevinqiwiuyzbyqxzN0kdLcSYOo4xC3J6JtoRqe9KNUPzhSCAzocLxZl92YeMN6zBQ7Lwi84566V+sLjDqbGEcHErFxYHUy17D/y7ogowl7cj9k17wIr4ObiSq5qCh95KKe9TFyjBfeP+qNRLMwE4QHopvQajquv4xdNHL6j4fdEOEh6Kd0kDtCD5xbOHL91fFj84dnStxyveXs4v+8VWUVecfbA6hLQgfzHtgieOX7qnvb7hFUkUmzRtuP2gp/oi9wdLqRh+UD3rDaSP2UzuBEbxEYHDA/MLR7k35x0r+sy5Ty8iRMIUEImEKPnMDrXL9I/vN4mKtHBtqTjv7zeJirRxlQ9yFcgjRwtHCwPciLSQcCARsMF6OG0cLErBb58g+hnTZfsq5Kfw2qndHS8H/2hWpMJqSpw2islqbagMpPUI5jRwtHGo+TKFiZem2D+0GyvQTNJJb21qv20qAN9I0rZ5VWZFQrNSa0w3ZSSmVy7E0woaAVzJIAjyG5BPA0oC0yDT9bL+MR1x+aZ2a1PQLdIabMpbLpXi3ZIqZCscQHJHpX2FgBgLqg4xoSpJXkO6DVxqruAaoG5Qd+uDZsirzKglWu6rwOGIZNfVjFC2L9m7DcRNXdjR6dFaR1+SN9nTCdjra5y53JnRQy2p0Z3uwCL5PCasaEOrbCKiuy8tV74EuzBhRH6FNxuuW1K9bRDzha3WqpNRdcXailCBUUOHNHXGbmGqiWjJ4RRqY0JJFDtBpmKjPCtc6jMEQQjAioII2ihEYs2yKQRQgEEHEjO9Q1apY1djq8KSlF15L0qSTVK4nYvqjIDPKsWM57TTCE2xBHKClxlvqD6oqFZd1SOonZSBldpGBJMrDGnGl0yPSAQekAEYhcNSTIoSWvszUvMVYkgZIAFAUZ9sTnJUNUCt12IzpkVB6cPiiafTWr2gQHBwBBBNMwdUxOkHAjfWBZFVZpbG8BipzLIwOe00U16UB9aFY0MtmQVIR6AdFFI7nC9VdUWORpJZ1XWWvutLZT9nHrML7RC3LxbxzTEnaAQk3tQht4GyCFFcD0g/Wqp/mWvXDTJVVK6iCp6w8r5LFdimXklttCE7zo27rzRezorOeO/SZUz+ILh+E9pgnZ77f6jA0oelfoEkf8AmmU8ILHK+ufgJ+caxSQlsFVA585R1K9T3JFz4hvaag6qA+DdkVsKzJK7NJM7OKP/AGReg5PvN28b/eLCK53rnoCjfifFgIqQenf6OX8UyLVIotcgC7Hv+ZPVEeDkJUuwo0w3yNgI4q9S066w7g4hfSOf4VH5haPo5vzjo6Rg8LoRYJ4P7OZ31MdZ+iXKeXlSphCghEwEKPl2zQ+0y+O/vN4mKtHB1pTjt7zeJirRxLWg2jh9HBGjjJlS2C8mYHwExuVU3uMyA1DGlSKDAGnRFjdaRn2aZV7pI5RFCMSElhK11VDRU0mbUmjVyJwNRfrxBeFOLTZ2wQyTyubAkUpRRnLbjZYNeC9ArDlptTdDmi4AqAKBAQcgb96op/8AY1EyI2aXMv8AGrdujOg41BU0FcOvOvRB2iiuy6Rnq15U41AQBXjECuvk0PjFh4NlHOWn2RGZkotFBPBUv84kfSy/jEDf3ZK/ZJ9kRfwdwXJ08msqXQzZdeKOcIuM7wU9YtU1VfjFATlea4TuMU2W2y5oLy5iTFBKlgVYBhyl0kskAjZFM7gKy1I83k/wVYddB90D8C+TdnsqMlkTRAsXOhmNW81MSkwlaYAUOQGEe7J1jhrEVGsjpAmr1EcY9cQZQcMCDmoINd6TMurGKSJi65bdLXpDdZUEMdwES07kfo2Yew8uYOu/Qxi1pE8HytctB/2iO9TQRV5hj6N2HQraQdYchh1GLBbUGDEIdj35HZXA9UWTLWlaMx2gMgcHEDi3RxsSBht3w2XcPoJoyuHo0bp2m68SV5mV2VtppCB2CVU7oIlzVOCsrGgNFvVoQCDQE4YjtET+1/5vuhRYeTJIrU1ZySTQrViFWoU4hVVQMf8A7TwklFvr6pZvq1uMenizGp7qwVNIUEtRV1k+jB95mN6m6Bpr6VSADcagZ6XQVz0cpTi1cq5Y66UCeKIEq1SDtNf5kYfEYFsS+jA2Ar/NMQd4WCStFO0Bu1Zag94iqx4XvpZn/vqPjMOxWjUmt7SofsTbx7pogxcx0F2PUSvz7oFnpRpZ1VuH3Xvy/FZcXGp3kU62F0/zgfaiwShJHpV2iTj0XmH4T2RcowT3vxRVY5gvz2OdUPTc0alQBvv9dYIu0CA51x7DWNY8JIW0ybyso1h5f2hVfEDri+xzb6KwwqBhsORHUajqhTMpnQa9iqflFdnF2bMTU1Jg6CSVcdoB+uYcSnQmMfh4fmc/6N/CNqkZHDo/M5/0b+Ebn6ZYl5gqYCGgpEwEKPlMD7QnHb3j4xXcg2fL4zbz4xXo4jQa5CuQTo4xpNpYLevm/QaQOvElMXAJwpQCpFK4gA9JsRY0LkK5ADWyaVqFUYUHFYm8ZbOGGOVVGHtdqPCLY0uMAtaAGtAitpKg0ukkrTozzi6ZB9yFcimx2lpjml24L2NDVqOVWhrTVWD9HGZ2A1yLrAnppP0sv4hE9HFtjT00n6WX8Qi48wPRXPGNL1RSt0jDeCaRBzzj9tctzDCKJlkV5swtLDEXaHIjDUcx2w/mZHIacg6GEwdj3j2R9LLlvGbheldVaew4YfzZdUJ0JzBPvIrdl3GB3lvrmyz0zJJ8Qyw6yZmYMhtwdO8M0ZaTLDKoA2XivVccUin+7hUkBxUg+qaEZXeNQbqUxid+aM5bH6OYj/8AtpEQ7fsH61lHvVxEmjdBODUHPyIAo4ABu1pc42NxcycofzBNhO8Tm8WiWkb9g32E/wD1hjNbXJcf9sHwmGGy7nlWBFNVlqDzllqp7XJi2uPT0G++6uSRTpx+zf8AgMfnSHM5yKCU9PaKSkHUCXp1Q2TdOYwUEtQKvK1hVGN3pYnP+q1WZCJZLYMRMcjWDMa8q7xl1QkkE0ZyrBcVUC7KQ6mxxmEbct0ECnSQTXpdtVBqAp3bMwF4TwUnmOHO5JiTD3EwUZdcNpmL2ksPCKOETSVMrjxHqNrOKKg2nV2QRLFCK6mx6pVCe2L2dALQCrBxk4CsOiZW4eqZUbphjQDXmU6qVG84eFR1mA7ePQttEuWBvLYd4EGSxRutl7eOOzERY5J4QfkzDqN6nUtPEGK536eWdqTB3yyPnFqiqIOdSu7M+FOuK341oA5ksk73YBe5GiygqkY/DJBsc+mPo38I2aRh23/JTvcmeJjcx/SZYnlwiJgIUEomAh4+SyPnS+M28+MQ0cGzZeJ3nxiOjjeloJo4VyC9HC0cTSMzhBykstWlCuJyALAHPorAlpt5DES7rCgIN7i8maxoVH/Tpnr7d0yoYSRsixAxrDbjMmFbtBQnlLXC7mta43tmQGdRFzcGKTW9N/jTfxRqCSM6Q+jhP4GT/da86d/Gm/iidn4LXSSuNO/SJ+um84e3Gno4eUnpJX0ifEI1jdwN+XwSmkmC9aSOLlaZ+z6SsV+SvkzLsMppUnzhlaY0wmZNDEFqVAoQKYDpzJrWDploVJsy8XWt3FVLClNdFIHXEhbUPI0s07UrT7XFXqrHvzmLXCNhF4jW46GUMO1fvhgan9Wx6eKeyhijTsP1M8bmRu6+YZ7ehwdiPpZTDvIAPVGLhuhRlewv1TQ+AhXPZmdT18WiqzzVcVUXxtRww6qthupFt32Zn2/+cVCoebM+0PxQrnszPt/84jNYAVIcAZkvdA6ywit56CoJIu0vVm0pXKvHwgLtGea/8Q/iiDpTEhF6WN49/wB8SVKioWoOVXLA9OZEIi7jSWg2n7qDxgInHHEkeswoo6Quv+sYpnTgovVNDQA0q7k5Kg1D/wC4ZxFrarcis4+zhLG9+T4nohpUs10jsGbK9kksHMSwczqva+6JaopIYkFwAVxWWMVQ8+Y3rNr/AKrF9NQ1ggV1g4u56P61iJUwAofZQ5sec2wV/rIRC0TAoZmNR6xGbHVKQdJw/wByaOBVPN90XUW0rdCS6XK72uncDBMrEptJLndQgfEOyKLNJPGv0vvQzNiqOTLB3eLHXF94nEYF8AdijX4newhBJScpe2l7up4sIq4MFdI/PmN2IdGo/l7zErVPuK7qAbigKNral71HXF1js9xFWtSMztYkljTVUkxe06WRiWsfmU73ZniY3YxLUv5nN92Z4mOk/RLn9zlEl4CGgtJeA3Qo+XpB02Xid5iOjgx0xO8xHRx1mGgujjKs9ucqrsqlZgBlop4/GYBVa8aHBgScKGooY37kYp0AZlMk1ZqEqtRhNADE1F30jA4azXpixCKJnDIAJEtzRTmVAvBGe4cc+IwrSmUWtwooreRgAMTxSLwQTCmda3TnlgYVnttnIlqZd0uBRCFwHGlJUA6+MMK4VrSJSplmIDaNhfRaXlNWR+KDSprxVFddKdEa0/gWSbWGmGWFaovVbCgusU21xI2QXo4C4JtMlnCyUAwmXjhUEGW5BIJre016tc61xgxrFMr+ncdFyX+GMziqWjhlTjy/pE+IRHzGZ+3f7Er8MMbFMvJ6d+WnqSucPZixjuOyqbxoAd5I+RiLsfWcL0Clf5s+yM6ZY5l41tU2uoBJVT1BKmB/I/gm02aSyWi0ecOZjMJjqFIU0ot1c8QTnrj1zysNi8OdM+yT4rCv+0/XLPyURIuRm6Dqp4tEdL/1K7gD3CIoSdZ1LXgyh9qton69TbiIkbHzmm72nFfgwgkv0t1yz90VqAMgBuktGahbCWix3lZdIaEU40wMBXWKjOINYhevF1vVqOMMDVSTljUoMD0xo46r/Uqj4opm2oLypgX33lqe5TEmILkPLsEugGBoAKhnc0AAFQtImnB8sYiWtduiNe1zExbkP62Wf+8o+ERBrfK1zJVdmmLHs1xdjde2w9jGvZLTAwm1E9RbP6ksa+/fFC2quEtJje5L0S/aendEVR2PKCbRK9I+5prii9nXCylk60BcONebJRjNfq9RenACuqIypDFgXu3wOIgxSUCOUdrdPUNZi2TIVKgC6TmAS8xveY49feIsIpgcBzBizb/n3mFexHCnsazmXPzHjuiTVz9dsFHNGs/M9QhCtdRemXqoPv8AHoEDGeXqsjjMcGneqvu6mI1KMNvTboIrpWCLhKlsLx57Ka3B0A0JO0U2xpRCzyAihFyUUGvrJ1mJxYikmSjN4UH5tN9xvCNOM7hIfm033D4RepZ7c5LTAboeCZSYDdCjxUDHTE7zDXIKZMTDXI60BrkDng9K1u4nM1POD7ecAY0bkK5ChlJwRLBBCsKV9eZTlFqEXqEAkkA4CppSHmcEymCAywRLVkTPBWUIy561FI1LkK5FoZlm4Lly2LKpvGtWLMxNQgNSxOqWg+qIKuQTchXIlAa5FcxMU99PiEG3Iqnpinvp8QixG407RNu3iWVFwqxOW7V/WUDC0BuTJmzPaeir2OQexaQtGmndmF5lu3BnSoxIGQ3wdxzzV/mPyA7475RuuM7BQZ3qypS75h8BL+cS0M45zUXoRMe1yfCCCmsuf5R8oq9H7/a/fiBGaW1GiOu1TN3oflLrDeaqc5k9tzOB2oAINDNqWm8gdwrDMWGLMqjd8yad0KWwf93y9aTG6Gd2HYz0i+TZwvIlIvYD/KD4xK+Oex3AHwWFQbJjb7w7jQQqEuUjKJzVP66oZqjMovV/uIbRj9kPrXf9zEllkZIg6Qf+IgKiK44sNrm6tNwz7OuGrUZ1A110aDdrPeIdzicQxGJJwROk9PfugZHeaay8F/auKk/RJs9o98SVEqcKA0GyWvi2XhFc60LL5TLLrtN526santif9315U2cfrBfgAiaWVJY4ihSSKnMmpAxY4nri1KbBZcgzuUGSTzTUPM6X1hejM69kaaqAKAUAyAFIjcPOPd90Y/CFvtIakiQ0wc9mlBGF1SClGvayMQMRsoTYikttUhRzln4Rt14F7KblTUK8ovSmAFXC1rnjTOnTvoCQCSwqMjdqOg0wrFROkZ/CH+Xme6fCC72IAap1jDYdm6M9v8q+5/Exqv6yl7g5aYDdCgiWmA3Qo81LQtkhrkEFYVyN0oe5CuQRchXIUge5CuQRchXIUB7kK5BFyFchQHuRTaV5Pvp8Qg65A9sXBffT4hClTlsdLMAFTxcTkMNeuL2XW7990ff3wOpOlmcYKOLXblqrgItExFOHGbtPWxy7Y65RuzjMUdbmpanoX/UcO+LC7HJQPePyH3xHSk80bzU9g++GbKrTMNdKKPv74zUtXBOKctzuHF7NffDKBmqY844d543dAy20H9DLLnWx4i9bti3UDEvN3f8ASTaDmyuIOtq3j1Uifpf2ImzSoqzy1HT95YQMeEpWu0LX2Sn3GLZVhkriESvOIBY72OJgoOu0doi1JcM82+Wcmmt7qTD3qvzhaQnk2dz0sUFd9WJ7RGhpBtHbCvjaO2GmU1QA81eZQTAqSx+rU3r2wMaDi+yBjtphGiBDXhtEK8NohEFpRTalqpB1kDtYRZfG0RCawIwIzBz2EGNJLE4QltKYBZdomKUY3lnzCb4yQrqB51eqANPMU3UstruKyKp00wcSnGa7qpgLuvojorUpdSt4Lkaq4qCCCKVUjMbIA/uo39Jp3v3bt6/LrdrW7XRZVhUpcMyy2meFotjtIrpGINoblVJUVYesTWurHOHn2m2MpEqzuj+joZs1nTjEaQEKVIu441xwwjVl8GMooJ80Yk8tM2JY/qtpMUyfJ6UJhmMBMc5l2Gda14qDGviYA+RwbLlzNIqi+2DOcWIoTS9nSuMUAfmr7n8TGhUkit3DprqpsgBf8q/1/iMa+2f97T7kpaYDdCi+UuA3Qo402JpCpE6QqRqhCkKkTpCpChCkKkTpCpChCkKkTpCpChCkBcKvdl3qE3SGoMzQ1oI0KQzKDgYUOEneXUhiS1itBO24n4or/Lez/uNo+wn4o7nzGXzF7BC8xl8xewRrVPtNMenD/lvZ/wBxtH2E/FEpfl5IXk2K0jcqjwaO28xl8xewQvMZfMXsENU+zTHpxv8AiFK/dLX2L+OF/iHK/dLX2L+OOy8xl8xewQvMZfMXsESynFzPL6Swo1jtRGwqp8Wiv8t7P+42j7CfijuPMZfMXsELzGXzF7BFjKY7NMenD/lvZ/3G0fYT8UOnl1ZwaixWkHaEQf6o7fzGXzF7BC8xl8xewRdWXtNMenG/4hyv3S19i/jhf4hyv3S19i/jjsvMZfMXsELzGXzF7BGbapxjf2gyjgbJaiNy/jir8t7P+42j7CfijuPMZfMXsELzGXzF7BFjKY7TTDhvy3s/7jaPsJ+KH/Liz/uNo+wn4o7jzGXzF7BC8xl8xewRdWXtNOPpxv8AiFK/dLV9lPxQv8QpX7pavsr+KOy8xl8xewQvMZfMXsES5Wocb/iFK/dLV9lfxRZZ/LSXO9ClmtCX6gFlUKCdZo0dd5jL5i9gh1saA1Cr2RLlaPKXAboUW0h4lD//2Q=="/>
          <p:cNvSpPr>
            <a:spLocks noChangeAspect="1" noChangeArrowheads="1"/>
          </p:cNvSpPr>
          <p:nvPr/>
        </p:nvSpPr>
        <p:spPr bwMode="auto">
          <a:xfrm>
            <a:off x="1828800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46432" y="5412570"/>
            <a:ext cx="1727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Ref:  FM 3-25.26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467" y="160338"/>
            <a:ext cx="8234149" cy="61756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240965" y="6335950"/>
            <a:ext cx="3445151" cy="545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Coxcomb Mts., JTNP, CA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8311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5200" y="280738"/>
            <a:ext cx="6019800" cy="6336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Terrain Association:  Ridge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CD2D1-549F-4749-AA1A-E524B373B0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838200"/>
            <a:ext cx="4060723" cy="304554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28207"/>
            <a:ext cx="5657850" cy="3233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11787" y="2847945"/>
            <a:ext cx="3008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Old Woman Mountains, CA</a:t>
            </a:r>
          </a:p>
        </p:txBody>
      </p:sp>
    </p:spTree>
    <p:extLst>
      <p:ext uri="{BB962C8B-B14F-4D97-AF65-F5344CB8AC3E}">
        <p14:creationId xmlns:p14="http://schemas.microsoft.com/office/powerpoint/2010/main" val="252280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90762" y="152400"/>
            <a:ext cx="7772400" cy="990601"/>
          </a:xfrm>
        </p:spPr>
        <p:txBody>
          <a:bodyPr/>
          <a:lstStyle/>
          <a:p>
            <a:r>
              <a:rPr lang="en-US" dirty="0" smtClean="0"/>
              <a:t>Terrain association:  Saddle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CD2D1-549F-4749-AA1A-E524B373B0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99656" y="5742710"/>
            <a:ext cx="1727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Ref:  FM 3-25.26</a:t>
            </a:r>
          </a:p>
        </p:txBody>
      </p:sp>
      <p:sp>
        <p:nvSpPr>
          <p:cNvPr id="3" name="AutoShape 2" descr="data:image/jpeg;base64,/9j/4AAQSkZJRgABAQAAAQABAAD/2wCEAAkGBxQTEhQUEhQUFhQWGBcYFRYWFxgVGRgYGBcYFxYVGBcYHCggGB0lHBcXITEiJSkrLi4uGB8zODMsNygtLisBCgoKDg0OGhAQGywkHyQsLCwsLCwsLCwsLCwsLCwsLCwsLCwsLCwsLCwsLCwsLCwsLCwsLCwsLCwsLCwsLCwsLP/AABEIAM8A9AMBIgACEQEDEQH/xAAcAAABBQEBAQAAAAAAAAAAAAAEAAECAwUGBwj/xABNEAACAAMEBAkIBQkHBQEBAAABAgADEQQSITETQVFxBSIyUmGBkaGxBhQjQmJyssFzgpLR0hYkM0NTVJOi8AcVFzTC4eJjg6Oz8dNE/8QAGQEBAQEBAQEAAAAAAAAAAAAAAAECAwQF/8QAJhEBAAIBBAIBBAMBAAAAAAAAAAERAhIhMUETUQMyQmFxBCLwFP/aAAwDAQACEQMRAD8A4Ww8FtaraZCtdaZMnUJBbkh3yGJrdp1xKd5M2hZUhzLm6Se8xFkGU6zPRhTWhxIN7Z6phuD+FfNrbp1AYo86gvUrfExK1Gy/Xqg/g3yymS0lJMBnBBaFdnmtfdJ6qrKHzQi4CDjmY5bPPEQxpnA1oVrrSZoa+JdCjA3yLwTLMjHdFKWWmjM29KlzK0mFCwug0ZgoxahwoI6aV5eTZbuZSKq6GXJkqzGYZRlBllzrzcqYFdxXDlDZGL5TcNG2TjMYKguhEReSigZDexZt7QSoG8L+ScyXPMizs9qmKgeZo5LrcDKGWta1qG+UZacDWgymnCRNMpa3plxrq3SVapphQgg7KYxvp5ZAzZ7zJIZJxszFFmtLKvZhSWb6ipBqagjZSlINtHlqmglPcVrUwt16juiSjaZzHGXS7MqrVGOrGsNmtMOSm8Ez1lpNaTNEuYQJblGo5OQU0xJ1bdUXv5OWsOJZs08OQSF0bVIW7UgUxAvLU9IjobP5dUaWdGqOXshnzC7zEK2UrcKSMAnJBNDjQ0pWCOHvKizy0WXZGv1lW2WzB5xuedNLYMHmqrEi4TSlBWlSamCaYckeBLSEMzQTdGpYF7jXQVN1qmlMDhvjQ4K8lJ72mVJnyp0kTROukyyCTKkzJl0AjEkoB1wVL8rhoBKaVWZ5uLLpRNYLog4dToqXS+GJ1xqcM+XMtbVMazSw0s2idOLtMc6RnkTLMrKGHowEmE3aZgZCGyxjDlJnAs1EmaVJsuajSl0RlNU6WoFWyU4YD1q4Q0ngSd5zKs0xGlTJjy0o6kFRMYAMQaYCteqNqxeWzyllhJaVlpY0BZiQfNNJQkU9bSHXhQZwDZeHklW1LVKlEBCWEt5pmcYqwJvkVpVq0pqglQtt3kfOlSrbNcgLZJqSjh+kvuFvrjgoVpba8HHTGefJ+1C4TZp/Hpc9G3GqCwphiaAmnRGs3lrNaSslwrKtmNnBJxLXkKz25zASpa09mNvgny7lNaVabLEpXm6afM0sxxfWRMlC4lKoDfGWW4YNiolxjcBWkTDKMibpFW+UuNUJzqUy6YlwfwLMnSZkyUQzS5kpDL9Y6YlEcHKl8BT7wMblk8tlQoBZ6yUkmUsl5xmBgzmYwnF1OkW8cBQUAwIjL8lvKJrFOeagVr0tkuk8UEkMjU2q6qRuhsVAjhXyQmyGtCswJkzZUlLqsTPect9VlAexVozj5P2rSGV5vO0oAYpca8FJoGpTInCuUbEjy2mqLCKK3md84n9LeUywWIxBWWboI3xC2eVtZTyZUvRyjI0CVms7qDOE5mZyKvUilMAAYbExALh/gFpBUoHeUZch2mFeKHmyw9yow14DOkYsdLw/5V+dSJUl5SjQhBKcOai6iy3DLSjXroO0bSMI5zDaIkpMekYUSqNohVG0QSkYUWSnAYHA0INDkaGtDGtM4ZQkm6dWBK0IDXqGi6shsG0wKYsPSNeXwwoI4laGuJFTgRWoGDGuJ9kRRI4QQKVaWhBvY4VFXDClaigpkQeyG4zoUa8vhSUCCJQXAg3WAqMKDKo+cRbhNOMwlqHYAV4lBi1aC7hW8BuURLkZUKNqfwyjnGWuJqcRj1UpqTsik8IyjWspKcYACmAYkgZZioFd5xwpRlwoevSIUChdvs66WZgOW/xGKNCNgjQ4QX0s333+IxRdiWobQDZC0I2CCbsK7ADaAbBC0I2CDbNZWmMElqzMclUVJ/rbHqXkL/Z1INJtqZZzZ6EchOiYDi56CAN8WN5axwmXkLWagBK0ByJFAdx1w2gGwR9azLIjS9GUUpS7doKUpSgGQwjw3yl8jZcuY6KTLKtmBVSh5L3dWoGmwwyim/FM8PPNCNghaAbI0+EuDXktdfqYYq24/KBbsRymJjkNoRsELQjYIJuw12FoH0A2CFoRsEEXYV2FqH0A2CFoRsEE3YV2FgbQDYIWhGwQTdhXYWBtANghaEbBBN2FdhYG0A2CFoBsEH2KxtNmLLTFmNBqG8nUAMYvtfB6KQsqaJzElSqI4x9mo443RLS2ToRsELQDYI0BwfNvFNFNvilVuNeFcqrSoiz+6pujaYUYKjhGBBDBiCcqdFN5G2FlsvQjYIWgGwRoTLBMUgNLmAkVAKMCRmSARl0w0qwzGpdlzGqARRGNQTQEUGIrri2WA0I2CFoBsEaVmsBeXNmVAEoKSKZ3muimyJNwcxuaMPMLIGIWW+FSQBlxhhyhgYWWy9CNghaAbBB6WGYb1Jcw3eXRGN33qDi9cRNmYKHKsEOAa6bpOwNShhYD0I2CFBF2FCyxtvX0sz33+IxRdg23L6WZ77/EYouxm1U3YM4I4Le0TVlpQV5TNgqDWzHUPE0AiNnszOyoilnY0VRmTHrXklwZLskm4aaZ6GaTrIyRTrVceTniScYW6fH8eqV/BXkxIs0sJLFWwLTSKszU8MTxcMNXrQUZZUgtqymISKDaSMVHavTDPhyDd6M1PVq6sNtYlItxB44p0jjDt1bzgIzqiZeuNuGrY+GZi4ONKuploH7OS3URuOcYHltMEwLMlq2AYMSpFQRgOnEnKNlZKPxlwJ9ZKY761DDpYbqQJwgjXSCEYbalT2UNd9Y3c1UlRdw8+4Qs6zEukVFBvw2EZGOYtvAjoLycdegcYdXrdXZHVW2WUJG+m4w6sKV/r+v9o5zlSZYRlG7zyfOVczjs1wFOtxPJw8Y9CtfB8t6FkBYDlZHt19cAPwfTkqjDYQoPaBQ90dMcsZcJ+GnBtNJzY9sX2S00NGOHhHWOoHKkhekqKdtKQ6qh9RMqjAauqO2mE0saFHsnkBbZM2UZUyTJMyUKglEqyajljTIndHVTbLZ15UiSBUAnRpheyrxcunKM+L8saHzjCj6OnWKSAaWaUaZi4goNuIis2OXWnmkmufJl/dGo+CZ7TS+daQo+hWkShd/NZXGNBxZedCaZYZGJy7HLJFbLKFSRyZZxFejoh4J9waf9TwDgy2GTNSYtCVORyIIIIw2gmNCy2+zypgeUk0Ah1YM61VXUr6NgMxUkE7BHuPmMn9hK1/q01Z6oitjklQwkSrpAINxMjSmrpieH8njeKz+HVuMiaSmh0SuzAuePfJYjVmABFkzykF4sFNTOkzaMRQiXLuFT0k4x7M/B8of/AM8quoXE+6KfM5daeaytvJl/d0RY/jzPaaIeQDyglqUCrNZAZpYzHBf0q3SqmlABn0xRN4bUI6Sw6jQy5SNeAbiPeLNTbUigj2UWSXj+aysM+LL+6IypEtgCLLKowqOLLywxy6RD/nn2miHiPBNrlok5JocrNCDiFQRda962GyCZnDS6MogYEyJUkGoB4k5phNRqKtSPbBYZOHoJWOXEX7oibJI4voJXGJA9GuJAJOrYDGfD+WvG8jHlQl5zdYVmCYpGjJro1l0a+DTk1qNpjNtfCaPZ0lXSZimoY3aKOMSq3QCQb2Ryj3L+7pX7vK+wn3RmeU9hlCxWlllSgRKcghFBGGYNMIT8Nbp43hd2FFwWFHFKHW5fSTPff4jA5EHW1fSTPfb4jG95LcAF2E6ahKDFFOF46mIOrKldeOyJllEbumOGqVnkhwU8r07oQSKIDmAc2IO3DcN8dNNtVeUM9uvr17hGmgWlSrDqqO1K+Ih9FLeoUg7Rn2jPtMebLKZm3qxrGKZQbYSOg4jvx6hFku0sMxXpHz+6LpnBpHJNB1U/rdFYszj1QdlM+oHKETLdwKs81CdjHYSjHpPREraGpg5PvAHsOHfA4pk4ptDDDrbKGdUpg9NzYd8eiMooY9ss9TVqGnRGVOk3TUcmN2cqc6u8wK0quYw6dccpkmWWBe3eMRmSo0jZB6td39ZQNPsrDPLo/qvhEiWWa0CTrArYjitnUbdpGXzgyc4Ge4DadQA1noje4M8mqoZtpYy0GJSoU3dsx/VHQKHp1DthGUzszMuRs1pmSHvg0eXxr6YgDa3NB1hsNket8AcPSbVLBVlvEUZCQbtcx7Us446vDnrJPm2hdFwcok2cZ2grSu3RLmTgeMRXA0ja8nOA5NlqoFZnGJmNizA4sw6ceMusGsen9s02JJKMErtEstnXMyHO7FTrA7SBqp9Suo65Z7/6EQnSKgqRhgCK/ZxzpWlGzBipJxU3ZlTU0Dc4jKtOTMGHQ1MNgRsvK20S76lRhfxU61mLj3EV6jEZM6+t4ChONNjrg6d1O2LSc6nA0vEfyzB3A7KdGI8wFXrlfIVtizQOI+5hRTvWLKVa4mmOoEMPdbP5nsiiyJRHl65ZIG7lS+4gdUX110wxNOg4TF6jjFPImKdR9G2/lSm72G9oC9zyDqr4qYQHGO4fOERRSOYa9QN4U+rh1RIjjb18D/yjcMgrZUSXpmQQN7NQd7Ra3FrT1Vw78O4RC2fox9IndNEWzRg/V4CJ2plWhA5q/wBeEUKPSSxzZbHrJVfvi+cOX7oHXxvvEVrjObolp3s/3CEwgmMXynH5hafopnwxtCMbyl/yNp+if4TG54lmXh4WGglUwho8NuNNRmCT2ZkDgO1FY0FbxxyNdxjpbF5USvXDSz0io7VBp10jnbYnpH95vExTcjnljGXLd09Ak+UMlspssn31J7yTBQtyPndYfa8aAdkeZtZwTUjEZHWNxzEaNn4UmLS8JU4DIT5SzSN0zCZXpvRnxR7ajN6CjL6rMNxr8XF7BErzDJlYa64drDPqEcjZuHJBPpJU+T7UiaJq9cueKqOhSY2bCZU4gSbfJqcAk+W0qZs9Zhe6hDw5dVLpGctY2vajdVCOoDHuhjapeuoP0Z+6LfyQnnHzqV/Abx00Unyftq5CS3SJjAnqKfOHh+SOmtQW0T1OVT9Vh4iM2dXZTfGyeArafUlfWm/chh08lbU3K0CfWaZ3XR4xPF8k9MzlfTClim+HlS3nPopIvOc+agPrufVG/E0oBHV2byPloL9pnFwMWApJlU9rEtTe1OiCLO7TF0dhRbPZ9c7RhajXoJVBX6RhTWA2cdsP4085JF8ypZbLYQsuVJE21Mouoihpsw0pfdzyFrXjMQNlcojK8nXtDCZbyrUNUsyfoZZzBbXNcc44bAI2+C+CZUgHRrxmNXdjedzznc4sYNpHsGTbeD7vHkqPaljAMNq7GwG+m2hAL2kMt5MWU3hqN5TUqdhOIPvnVSvRmMfhqwj9MmDL+kp6yayRrK51zoCI5541vDeOXUrZcxWW8pqlN3EODDoKmu7KGtcosrr6xF2vtjGW/Xh1gRnS52ia9WiNyjqVsg+7U3+0agGqmGVOgYlK7Rmp1jthjNrMUrkzwy36U9Yg6vVmoR0GtemHn2e8Cm2qV1igvyzvGEUTDca9UXWIvbAxwD+64op2Gh2wQD8qV6DxCevinqiwiuyzbyqxzN0kdLcSYOo4xC3J6JtoRqe9KNUPzhSCAzocLxZl92YeMN6zBQ7Lwi84566V+sLjDqbGEcHErFxYHUy17D/y7ogowl7cj9k17wIr4ObiSq5qCh95KKe9TFyjBfeP+qNRLMwE4QHopvQajquv4xdNHL6j4fdEOEh6Kd0kDtCD5xbOHL91fFj84dnStxyveXs4v+8VWUVecfbA6hLQgfzHtgieOX7qnvb7hFUkUmzRtuP2gp/oi9wdLqRh+UD3rDaSP2UzuBEbxEYHDA/MLR7k35x0r+sy5Ty8iRMIUEImEKPnMDrXL9I/vN4mKtHBtqTjv7zeJirRxlQ9yFcgjRwtHCwPciLSQcCARsMF6OG0cLErBb58g+hnTZfsq5Kfw2qndHS8H/2hWpMJqSpw2islqbagMpPUI5jRwtHGo+TKFiZem2D+0GyvQTNJJb21qv20qAN9I0rZ5VWZFQrNSa0w3ZSSmVy7E0woaAVzJIAjyG5BPA0oC0yDT9bL+MR1x+aZ2a1PQLdIabMpbLpXi3ZIqZCscQHJHpX2FgBgLqg4xoSpJXkO6DVxqruAaoG5Qd+uDZsirzKglWu6rwOGIZNfVjFC2L9m7DcRNXdjR6dFaR1+SN9nTCdjra5y53JnRQy2p0Z3uwCL5PCasaEOrbCKiuy8tV74EuzBhRH6FNxuuW1K9bRDzha3WqpNRdcXailCBUUOHNHXGbmGqiWjJ4RRqY0JJFDtBpmKjPCtc6jMEQQjAioII2ihEYs2yKQRQgEEHEjO9Q1apY1djq8KSlF15L0qSTVK4nYvqjIDPKsWM57TTCE2xBHKClxlvqD6oqFZd1SOonZSBldpGBJMrDGnGl0yPSAQekAEYhcNSTIoSWvszUvMVYkgZIAFAUZ9sTnJUNUCt12IzpkVB6cPiiafTWr2gQHBwBBBNMwdUxOkHAjfWBZFVZpbG8BipzLIwOe00U16UB9aFY0MtmQVIR6AdFFI7nC9VdUWORpJZ1XWWvutLZT9nHrML7RC3LxbxzTEnaAQk3tQht4GyCFFcD0g/Wqp/mWvXDTJVVK6iCp6w8r5LFdimXklttCE7zo27rzRezorOeO/SZUz+ILh+E9pgnZ77f6jA0oelfoEkf8AmmU8ILHK+ufgJ+caxSQlsFVA585R1K9T3JFz4hvaag6qA+DdkVsKzJK7NJM7OKP/AGReg5PvN28b/eLCK53rnoCjfifFgIqQenf6OX8UyLVIotcgC7Hv+ZPVEeDkJUuwo0w3yNgI4q9S066w7g4hfSOf4VH5haPo5vzjo6Rg8LoRYJ4P7OZ31MdZ+iXKeXlSphCghEwEKPl2zQ+0y+O/vN4mKtHB1pTjt7zeJirRxLWg2jh9HBGjjJlS2C8mYHwExuVU3uMyA1DGlSKDAGnRFjdaRn2aZV7pI5RFCMSElhK11VDRU0mbUmjVyJwNRfrxBeFOLTZ2wQyTyubAkUpRRnLbjZYNeC9ArDlptTdDmi4AqAKBAQcgb96op/8AY1EyI2aXMv8AGrdujOg41BU0FcOvOvRB2iiuy6Rnq15U41AQBXjECuvk0PjFh4NlHOWn2RGZkotFBPBUv84kfSy/jEDf3ZK/ZJ9kRfwdwXJ08msqXQzZdeKOcIuM7wU9YtU1VfjFATlea4TuMU2W2y5oLy5iTFBKlgVYBhyl0kskAjZFM7gKy1I83k/wVYddB90D8C+TdnsqMlkTRAsXOhmNW81MSkwlaYAUOQGEe7J1jhrEVGsjpAmr1EcY9cQZQcMCDmoINd6TMurGKSJi65bdLXpDdZUEMdwES07kfo2Yew8uYOu/Qxi1pE8HytctB/2iO9TQRV5hj6N2HQraQdYchh1GLBbUGDEIdj35HZXA9UWTLWlaMx2gMgcHEDi3RxsSBht3w2XcPoJoyuHo0bp2m68SV5mV2VtppCB2CVU7oIlzVOCsrGgNFvVoQCDQE4YjtET+1/5vuhRYeTJIrU1ZySTQrViFWoU4hVVQMf8A7TwklFvr6pZvq1uMenizGp7qwVNIUEtRV1k+jB95mN6m6Bpr6VSADcagZ6XQVz0cpTi1cq5Y66UCeKIEq1SDtNf5kYfEYFsS+jA2Ar/NMQd4WCStFO0Bu1Zag94iqx4XvpZn/vqPjMOxWjUmt7SofsTbx7pogxcx0F2PUSvz7oFnpRpZ1VuH3Xvy/FZcXGp3kU62F0/zgfaiwShJHpV2iTj0XmH4T2RcowT3vxRVY5gvz2OdUPTc0alQBvv9dYIu0CA51x7DWNY8JIW0ybyso1h5f2hVfEDri+xzb6KwwqBhsORHUajqhTMpnQa9iqflFdnF2bMTU1Jg6CSVcdoB+uYcSnQmMfh4fmc/6N/CNqkZHDo/M5/0b+Ebn6ZYl5gqYCGgpEwEKPlMD7QnHb3j4xXcg2fL4zbz4xXo4jQa5CuQTo4xpNpYLevm/QaQOvElMXAJwpQCpFK4gA9JsRY0LkK5ADWyaVqFUYUHFYm8ZbOGGOVVGHtdqPCLY0uMAtaAGtAitpKg0ukkrTozzi6ZB9yFcimx2lpjml24L2NDVqOVWhrTVWD9HGZ2A1yLrAnppP0sv4hE9HFtjT00n6WX8Qi48wPRXPGNL1RSt0jDeCaRBzzj9tctzDCKJlkV5swtLDEXaHIjDUcx2w/mZHIacg6GEwdj3j2R9LLlvGbheldVaew4YfzZdUJ0JzBPvIrdl3GB3lvrmyz0zJJ8Qyw6yZmYMhtwdO8M0ZaTLDKoA2XivVccUin+7hUkBxUg+qaEZXeNQbqUxid+aM5bH6OYj/8AtpEQ7fsH61lHvVxEmjdBODUHPyIAo4ABu1pc42NxcycofzBNhO8Tm8WiWkb9g32E/wD1hjNbXJcf9sHwmGGy7nlWBFNVlqDzllqp7XJi2uPT0G++6uSRTpx+zf8AgMfnSHM5yKCU9PaKSkHUCXp1Q2TdOYwUEtQKvK1hVGN3pYnP+q1WZCJZLYMRMcjWDMa8q7xl1QkkE0ZyrBcVUC7KQ6mxxmEbct0ECnSQTXpdtVBqAp3bMwF4TwUnmOHO5JiTD3EwUZdcNpmL2ksPCKOETSVMrjxHqNrOKKg2nV2QRLFCK6mx6pVCe2L2dALQCrBxk4CsOiZW4eqZUbphjQDXmU6qVG84eFR1mA7ePQttEuWBvLYd4EGSxRutl7eOOzERY5J4QfkzDqN6nUtPEGK536eWdqTB3yyPnFqiqIOdSu7M+FOuK341oA5ksk73YBe5GiygqkY/DJBsc+mPo38I2aRh23/JTvcmeJjcx/SZYnlwiJgIUEomAh4+SyPnS+M28+MQ0cGzZeJ3nxiOjjeloJo4VyC9HC0cTSMzhBykstWlCuJyALAHPorAlpt5DES7rCgIN7i8maxoVH/Tpnr7d0yoYSRsixAxrDbjMmFbtBQnlLXC7mta43tmQGdRFzcGKTW9N/jTfxRqCSM6Q+jhP4GT/da86d/Gm/iidn4LXSSuNO/SJ+um84e3Gno4eUnpJX0ifEI1jdwN+XwSmkmC9aSOLlaZ+z6SsV+SvkzLsMppUnzhlaY0wmZNDEFqVAoQKYDpzJrWDploVJsy8XWt3FVLClNdFIHXEhbUPI0s07UrT7XFXqrHvzmLXCNhF4jW46GUMO1fvhgan9Wx6eKeyhijTsP1M8bmRu6+YZ7ehwdiPpZTDvIAPVGLhuhRlewv1TQ+AhXPZmdT18WiqzzVcVUXxtRww6qthupFt32Zn2/+cVCoebM+0PxQrnszPt/84jNYAVIcAZkvdA6ywit56CoJIu0vVm0pXKvHwgLtGea/8Q/iiDpTEhF6WN49/wB8SVKioWoOVXLA9OZEIi7jSWg2n7qDxgInHHEkeswoo6Quv+sYpnTgovVNDQA0q7k5Kg1D/wC4ZxFrarcis4+zhLG9+T4nohpUs10jsGbK9kksHMSwczqva+6JaopIYkFwAVxWWMVQ8+Y3rNr/AKrF9NQ1ggV1g4u56P61iJUwAofZQ5sec2wV/rIRC0TAoZmNR6xGbHVKQdJw/wByaOBVPN90XUW0rdCS6XK72uncDBMrEptJLndQgfEOyKLNJPGv0vvQzNiqOTLB3eLHXF94nEYF8AdijX4newhBJScpe2l7up4sIq4MFdI/PmN2IdGo/l7zErVPuK7qAbigKNral71HXF1js9xFWtSMztYkljTVUkxe06WRiWsfmU73ZniY3YxLUv5nN92Z4mOk/RLn9zlEl4CGgtJeA3Qo+XpB02Xid5iOjgx0xO8xHRx1mGgujjKs9ucqrsqlZgBlop4/GYBVa8aHBgScKGooY37kYp0AZlMk1ZqEqtRhNADE1F30jA4azXpixCKJnDIAJEtzRTmVAvBGe4cc+IwrSmUWtwooreRgAMTxSLwQTCmda3TnlgYVnttnIlqZd0uBRCFwHGlJUA6+MMK4VrSJSplmIDaNhfRaXlNWR+KDSprxVFddKdEa0/gWSbWGmGWFaovVbCgusU21xI2QXo4C4JtMlnCyUAwmXjhUEGW5BIJre016tc61xgxrFMr+ncdFyX+GMziqWjhlTjy/pE+IRHzGZ+3f7Er8MMbFMvJ6d+WnqSucPZixjuOyqbxoAd5I+RiLsfWcL0Clf5s+yM6ZY5l41tU2uoBJVT1BKmB/I/gm02aSyWi0ecOZjMJjqFIU0ot1c8QTnrj1zysNi8OdM+yT4rCv+0/XLPyURIuRm6Dqp4tEdL/1K7gD3CIoSdZ1LXgyh9qton69TbiIkbHzmm72nFfgwgkv0t1yz90VqAMgBuktGahbCWix3lZdIaEU40wMBXWKjOINYhevF1vVqOMMDVSTljUoMD0xo46r/Uqj4opm2oLypgX33lqe5TEmILkPLsEugGBoAKhnc0AAFQtImnB8sYiWtduiNe1zExbkP62Wf+8o+ERBrfK1zJVdmmLHs1xdjde2w9jGvZLTAwm1E9RbP6ksa+/fFC2quEtJje5L0S/aendEVR2PKCbRK9I+5prii9nXCylk60BcONebJRjNfq9RenACuqIypDFgXu3wOIgxSUCOUdrdPUNZi2TIVKgC6TmAS8xveY49feIsIpgcBzBizb/n3mFexHCnsazmXPzHjuiTVz9dsFHNGs/M9QhCtdRemXqoPv8AHoEDGeXqsjjMcGneqvu6mI1KMNvTboIrpWCLhKlsLx57Ka3B0A0JO0U2xpRCzyAihFyUUGvrJ1mJxYikmSjN4UH5tN9xvCNOM7hIfm033D4RepZ7c5LTAboeCZSYDdCjxUDHTE7zDXIKZMTDXI60BrkDng9K1u4nM1POD7ecAY0bkK5ChlJwRLBBCsKV9eZTlFqEXqEAkkA4CppSHmcEymCAywRLVkTPBWUIy561FI1LkK5FoZlm4Lly2LKpvGtWLMxNQgNSxOqWg+qIKuQTchXIlAa5FcxMU99PiEG3Iqnpinvp8QixG407RNu3iWVFwqxOW7V/WUDC0BuTJmzPaeir2OQexaQtGmndmF5lu3BnSoxIGQ3wdxzzV/mPyA7475RuuM7BQZ3qypS75h8BL+cS0M45zUXoRMe1yfCCCmsuf5R8oq9H7/a/fiBGaW1GiOu1TN3oflLrDeaqc5k9tzOB2oAINDNqWm8gdwrDMWGLMqjd8yad0KWwf93y9aTG6Gd2HYz0i+TZwvIlIvYD/KD4xK+Oex3AHwWFQbJjb7w7jQQqEuUjKJzVP66oZqjMovV/uIbRj9kPrXf9zEllkZIg6Qf+IgKiK44sNrm6tNwz7OuGrUZ1A110aDdrPeIdzicQxGJJwROk9PfugZHeaay8F/auKk/RJs9o98SVEqcKA0GyWvi2XhFc60LL5TLLrtN526santif9315U2cfrBfgAiaWVJY4ihSSKnMmpAxY4nri1KbBZcgzuUGSTzTUPM6X1hejM69kaaqAKAUAyAFIjcPOPd90Y/CFvtIakiQ0wc9mlBGF1SClGvayMQMRsoTYikttUhRzln4Rt14F7KblTUK8ovSmAFXC1rnjTOnTvoCQCSwqMjdqOg0wrFROkZ/CH+Xme6fCC72IAap1jDYdm6M9v8q+5/Exqv6yl7g5aYDdCgiWmA3Qo81LQtkhrkEFYVyN0oe5CuQRchXIUge5CuQRchXIUB7kK5BFyFchQHuRTaV5Pvp8Qg65A9sXBffT4hClTlsdLMAFTxcTkMNeuL2XW7990ff3wOpOlmcYKOLXblqrgItExFOHGbtPWxy7Y65RuzjMUdbmpanoX/UcO+LC7HJQPePyH3xHSk80bzU9g++GbKrTMNdKKPv74zUtXBOKctzuHF7NffDKBmqY844d543dAy20H9DLLnWx4i9bti3UDEvN3f8ASTaDmyuIOtq3j1Uifpf2ImzSoqzy1HT95YQMeEpWu0LX2Sn3GLZVhkriESvOIBY72OJgoOu0doi1JcM82+Wcmmt7qTD3qvzhaQnk2dz0sUFd9WJ7RGhpBtHbCvjaO2GmU1QA81eZQTAqSx+rU3r2wMaDi+yBjtphGiBDXhtEK8NohEFpRTalqpB1kDtYRZfG0RCawIwIzBz2EGNJLE4QltKYBZdomKUY3lnzCb4yQrqB51eqANPMU3UstruKyKp00wcSnGa7qpgLuvojorUpdSt4Lkaq4qCCCKVUjMbIA/uo39Jp3v3bt6/LrdrW7XRZVhUpcMyy2meFotjtIrpGINoblVJUVYesTWurHOHn2m2MpEqzuj+joZs1nTjEaQEKVIu441xwwjVl8GMooJ80Yk8tM2JY/qtpMUyfJ6UJhmMBMc5l2Gda14qDGviYA+RwbLlzNIqi+2DOcWIoTS9nSuMUAfmr7n8TGhUkit3DprqpsgBf8q/1/iMa+2f97T7kpaYDdCi+UuA3Qo402JpCpE6QqRqhCkKkTpCpChCkKkTpCpChCkKkTpCpChCkBcKvdl3qE3SGoMzQ1oI0KQzKDgYUOEneXUhiS1itBO24n4or/Lez/uNo+wn4o7nzGXzF7BC8xl8xewRrVPtNMenD/lvZ/wBxtH2E/FEpfl5IXk2K0jcqjwaO28xl8xewQvMZfMXsENU+zTHpxv8AiFK/dLX2L+OF/iHK/dLX2L+OOy8xl8xewQvMZfMXsESynFzPL6Swo1jtRGwqp8Wiv8t7P+42j7CfijuPMZfMXsELzGXzF7BFjKY7NMenD/lvZ/3G0fYT8UOnl1ZwaixWkHaEQf6o7fzGXzF7BC8xl8xewRdWXtNMenG/4hyv3S19i/jhf4hyv3S19i/jjsvMZfMXsELzGXzF7BGbapxjf2gyjgbJaiNy/jir8t7P+42j7CfijuPMZfMXsELzGXzF7BFjKY7TTDhvy3s/7jaPsJ+KH/Liz/uNo+wn4o7jzGXzF7BC8xl8xewRdWXtNOPpxv8AiFK/dLV9lPxQv8QpX7pavsr+KOy8xl8xewQvMZfMXsES5Wocb/iFK/dLV9lfxRZZ/LSXO9ClmtCX6gFlUKCdZo0dd5jL5i9gh1saA1Cr2RLlaPKXAboUW0h4lD//2Q==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utoShape 4" descr="data:image/jpeg;base64,/9j/4AAQSkZJRgABAQAAAQABAAD/2wCEAAkGBxQTEhQUEhQUFhQWGBcYFRYWFxgVGRgYGBcYFxYVGBcYHCggGB0lHBcXITEiJSkrLi4uGB8zODMsNygtLisBCgoKDg0OGhAQGywkHyQsLCwsLCwsLCwsLCwsLCwsLCwsLCwsLCwsLCwsLCwsLCwsLCwsLCwsLCwsLCwsLCwsLP/AABEIAM8A9AMBIgACEQEDEQH/xAAcAAABBQEBAQAAAAAAAAAAAAAEAAECAwUGBwj/xABNEAACAAMEBAkIBQkHBQEBAAABAgADEQQSITETQVFxBSIyUmGBkaGxBhQjQmJyssFzgpLR0hYkM0NTVJOi8AcVFzTC4eJjg6Oz8dNE/8QAGQEBAQEBAQEAAAAAAAAAAAAAAAECAwQF/8QAJhEBAAIBBAIBBAMBAAAAAAAAAAERAhIhMUETUQMyQmFxBCLwFP/aAAwDAQACEQMRAD8A4Ww8FtaraZCtdaZMnUJBbkh3yGJrdp1xKd5M2hZUhzLm6Se8xFkGU6zPRhTWhxIN7Z6phuD+FfNrbp1AYo86gvUrfExK1Gy/Xqg/g3yymS0lJMBnBBaFdnmtfdJ6qrKHzQi4CDjmY5bPPEQxpnA1oVrrSZoa+JdCjA3yLwTLMjHdFKWWmjM29KlzK0mFCwug0ZgoxahwoI6aV5eTZbuZSKq6GXJkqzGYZRlBllzrzcqYFdxXDlDZGL5TcNG2TjMYKguhEReSigZDexZt7QSoG8L+ScyXPMizs9qmKgeZo5LrcDKGWta1qG+UZacDWgymnCRNMpa3plxrq3SVapphQgg7KYxvp5ZAzZ7zJIZJxszFFmtLKvZhSWb6ipBqagjZSlINtHlqmglPcVrUwt16juiSjaZzHGXS7MqrVGOrGsNmtMOSm8Ez1lpNaTNEuYQJblGo5OQU0xJ1bdUXv5OWsOJZs08OQSF0bVIW7UgUxAvLU9IjobP5dUaWdGqOXshnzC7zEK2UrcKSMAnJBNDjQ0pWCOHvKizy0WXZGv1lW2WzB5xuedNLYMHmqrEi4TSlBWlSamCaYckeBLSEMzQTdGpYF7jXQVN1qmlMDhvjQ4K8lJ72mVJnyp0kTROukyyCTKkzJl0AjEkoB1wVL8rhoBKaVWZ5uLLpRNYLog4dToqXS+GJ1xqcM+XMtbVMazSw0s2idOLtMc6RnkTLMrKGHowEmE3aZgZCGyxjDlJnAs1EmaVJsuajSl0RlNU6WoFWyU4YD1q4Q0ngSd5zKs0xGlTJjy0o6kFRMYAMQaYCteqNqxeWzyllhJaVlpY0BZiQfNNJQkU9bSHXhQZwDZeHklW1LVKlEBCWEt5pmcYqwJvkVpVq0pqglQtt3kfOlSrbNcgLZJqSjh+kvuFvrjgoVpba8HHTGefJ+1C4TZp/Hpc9G3GqCwphiaAmnRGs3lrNaSslwrKtmNnBJxLXkKz25zASpa09mNvgny7lNaVabLEpXm6afM0sxxfWRMlC4lKoDfGWW4YNiolxjcBWkTDKMibpFW+UuNUJzqUy6YlwfwLMnSZkyUQzS5kpDL9Y6YlEcHKl8BT7wMblk8tlQoBZ6yUkmUsl5xmBgzmYwnF1OkW8cBQUAwIjL8lvKJrFOeagVr0tkuk8UEkMjU2q6qRuhsVAjhXyQmyGtCswJkzZUlLqsTPect9VlAexVozj5P2rSGV5vO0oAYpca8FJoGpTInCuUbEjy2mqLCKK3md84n9LeUywWIxBWWboI3xC2eVtZTyZUvRyjI0CVms7qDOE5mZyKvUilMAAYbExALh/gFpBUoHeUZch2mFeKHmyw9yow14DOkYsdLw/5V+dSJUl5SjQhBKcOai6iy3DLSjXroO0bSMI5zDaIkpMekYUSqNohVG0QSkYUWSnAYHA0INDkaGtDGtM4ZQkm6dWBK0IDXqGi6shsG0wKYsPSNeXwwoI4laGuJFTgRWoGDGuJ9kRRI4QQKVaWhBvY4VFXDClaigpkQeyG4zoUa8vhSUCCJQXAg3WAqMKDKo+cRbhNOMwlqHYAV4lBi1aC7hW8BuURLkZUKNqfwyjnGWuJqcRj1UpqTsik8IyjWspKcYACmAYkgZZioFd5xwpRlwoevSIUChdvs66WZgOW/xGKNCNgjQ4QX0s333+IxRdiWobQDZC0I2CCbsK7ADaAbBC0I2CDbNZWmMElqzMclUVJ/rbHqXkL/Z1INJtqZZzZ6EchOiYDi56CAN8WN5axwmXkLWagBK0ByJFAdx1w2gGwR9azLIjS9GUUpS7doKUpSgGQwjw3yl8jZcuY6KTLKtmBVSh5L3dWoGmwwyim/FM8PPNCNghaAbI0+EuDXktdfqYYq24/KBbsRymJjkNoRsELQjYIJuw12FoH0A2CFoRsEEXYV2FqH0A2CFoRsEE3YV2FgbQDYIWhGwQTdhXYWBtANghaEbBBN2FdhYG0A2CFoBsEH2KxtNmLLTFmNBqG8nUAMYvtfB6KQsqaJzElSqI4x9mo443RLS2ToRsELQDYI0BwfNvFNFNvilVuNeFcqrSoiz+6pujaYUYKjhGBBDBiCcqdFN5G2FlsvQjYIWgGwRoTLBMUgNLmAkVAKMCRmSARl0w0qwzGpdlzGqARRGNQTQEUGIrri2WA0I2CFoBsEaVmsBeXNmVAEoKSKZ3muimyJNwcxuaMPMLIGIWW+FSQBlxhhyhgYWWy9CNghaAbBB6WGYb1Jcw3eXRGN33qDi9cRNmYKHKsEOAa6bpOwNShhYD0I2CFBF2FCyxtvX0sz33+IxRdg23L6WZ77/EYouxm1U3YM4I4Le0TVlpQV5TNgqDWzHUPE0AiNnszOyoilnY0VRmTHrXklwZLskm4aaZ6GaTrIyRTrVceTniScYW6fH8eqV/BXkxIs0sJLFWwLTSKszU8MTxcMNXrQUZZUgtqymISKDaSMVHavTDPhyDd6M1PVq6sNtYlItxB44p0jjDt1bzgIzqiZeuNuGrY+GZi4ONKuploH7OS3URuOcYHltMEwLMlq2AYMSpFQRgOnEnKNlZKPxlwJ9ZKY761DDpYbqQJwgjXSCEYbalT2UNd9Y3c1UlRdw8+4Qs6zEukVFBvw2EZGOYtvAjoLycdegcYdXrdXZHVW2WUJG+m4w6sKV/r+v9o5zlSZYRlG7zyfOVczjs1wFOtxPJw8Y9CtfB8t6FkBYDlZHt19cAPwfTkqjDYQoPaBQ90dMcsZcJ+GnBtNJzY9sX2S00NGOHhHWOoHKkhekqKdtKQ6qh9RMqjAauqO2mE0saFHsnkBbZM2UZUyTJMyUKglEqyajljTIndHVTbLZ15UiSBUAnRpheyrxcunKM+L8saHzjCj6OnWKSAaWaUaZi4goNuIis2OXWnmkmufJl/dGo+CZ7TS+daQo+hWkShd/NZXGNBxZedCaZYZGJy7HLJFbLKFSRyZZxFejoh4J9waf9TwDgy2GTNSYtCVORyIIIIw2gmNCy2+zypgeUk0Ah1YM61VXUr6NgMxUkE7BHuPmMn9hK1/q01Z6oitjklQwkSrpAINxMjSmrpieH8njeKz+HVuMiaSmh0SuzAuePfJYjVmABFkzykF4sFNTOkzaMRQiXLuFT0k4x7M/B8of/AM8quoXE+6KfM5daeaytvJl/d0RY/jzPaaIeQDyglqUCrNZAZpYzHBf0q3SqmlABn0xRN4bUI6Sw6jQy5SNeAbiPeLNTbUigj2UWSXj+aysM+LL+6IypEtgCLLKowqOLLywxy6RD/nn2miHiPBNrlok5JocrNCDiFQRda962GyCZnDS6MogYEyJUkGoB4k5phNRqKtSPbBYZOHoJWOXEX7oibJI4voJXGJA9GuJAJOrYDGfD+WvG8jHlQl5zdYVmCYpGjJro1l0a+DTk1qNpjNtfCaPZ0lXSZimoY3aKOMSq3QCQb2Ryj3L+7pX7vK+wn3RmeU9hlCxWlllSgRKcghFBGGYNMIT8Nbp43hd2FFwWFHFKHW5fSTPff4jA5EHW1fSTPfb4jG95LcAF2E6ahKDFFOF46mIOrKldeOyJllEbumOGqVnkhwU8r07oQSKIDmAc2IO3DcN8dNNtVeUM9uvr17hGmgWlSrDqqO1K+Ih9FLeoUg7Rn2jPtMebLKZm3qxrGKZQbYSOg4jvx6hFku0sMxXpHz+6LpnBpHJNB1U/rdFYszj1QdlM+oHKETLdwKs81CdjHYSjHpPREraGpg5PvAHsOHfA4pk4ptDDDrbKGdUpg9NzYd8eiMooY9ss9TVqGnRGVOk3TUcmN2cqc6u8wK0quYw6dccpkmWWBe3eMRmSo0jZB6td39ZQNPsrDPLo/qvhEiWWa0CTrArYjitnUbdpGXzgyc4Ge4DadQA1noje4M8mqoZtpYy0GJSoU3dsx/VHQKHp1DthGUzszMuRs1pmSHvg0eXxr6YgDa3NB1hsNket8AcPSbVLBVlvEUZCQbtcx7Us446vDnrJPm2hdFwcok2cZ2grSu3RLmTgeMRXA0ja8nOA5NlqoFZnGJmNizA4sw6ceMusGsen9s02JJKMErtEstnXMyHO7FTrA7SBqp9Suo65Z7/6EQnSKgqRhgCK/ZxzpWlGzBipJxU3ZlTU0Dc4jKtOTMGHQ1MNgRsvK20S76lRhfxU61mLj3EV6jEZM6+t4ChONNjrg6d1O2LSc6nA0vEfyzB3A7KdGI8wFXrlfIVtizQOI+5hRTvWLKVa4mmOoEMPdbP5nsiiyJRHl65ZIG7lS+4gdUX110wxNOg4TF6jjFPImKdR9G2/lSm72G9oC9zyDqr4qYQHGO4fOERRSOYa9QN4U+rh1RIjjb18D/yjcMgrZUSXpmQQN7NQd7Ra3FrT1Vw78O4RC2fox9IndNEWzRg/V4CJ2plWhA5q/wBeEUKPSSxzZbHrJVfvi+cOX7oHXxvvEVrjObolp3s/3CEwgmMXynH5hafopnwxtCMbyl/yNp+if4TG54lmXh4WGglUwho8NuNNRmCT2ZkDgO1FY0FbxxyNdxjpbF5USvXDSz0io7VBp10jnbYnpH95vExTcjnljGXLd09Ak+UMlspssn31J7yTBQtyPndYfa8aAdkeZtZwTUjEZHWNxzEaNn4UmLS8JU4DIT5SzSN0zCZXpvRnxR7ajN6CjL6rMNxr8XF7BErzDJlYa64drDPqEcjZuHJBPpJU+T7UiaJq9cueKqOhSY2bCZU4gSbfJqcAk+W0qZs9Zhe6hDw5dVLpGctY2vajdVCOoDHuhjapeuoP0Z+6LfyQnnHzqV/Abx00Unyftq5CS3SJjAnqKfOHh+SOmtQW0T1OVT9Vh4iM2dXZTfGyeArafUlfWm/chh08lbU3K0CfWaZ3XR4xPF8k9MzlfTClim+HlS3nPopIvOc+agPrufVG/E0oBHV2byPloL9pnFwMWApJlU9rEtTe1OiCLO7TF0dhRbPZ9c7RhajXoJVBX6RhTWA2cdsP4085JF8ypZbLYQsuVJE21Mouoihpsw0pfdzyFrXjMQNlcojK8nXtDCZbyrUNUsyfoZZzBbXNcc44bAI2+C+CZUgHRrxmNXdjedzznc4sYNpHsGTbeD7vHkqPaljAMNq7GwG+m2hAL2kMt5MWU3hqN5TUqdhOIPvnVSvRmMfhqwj9MmDL+kp6yayRrK51zoCI5541vDeOXUrZcxWW8pqlN3EODDoKmu7KGtcosrr6xF2vtjGW/Xh1gRnS52ia9WiNyjqVsg+7U3+0agGqmGVOgYlK7Rmp1jthjNrMUrkzwy36U9Yg6vVmoR0GtemHn2e8Cm2qV1igvyzvGEUTDca9UXWIvbAxwD+64op2Gh2wQD8qV6DxCevinqiwiuyzbyqxzN0kdLcSYOo4xC3J6JtoRqe9KNUPzhSCAzocLxZl92YeMN6zBQ7Lwi84566V+sLjDqbGEcHErFxYHUy17D/y7ogowl7cj9k17wIr4ObiSq5qCh95KKe9TFyjBfeP+qNRLMwE4QHopvQajquv4xdNHL6j4fdEOEh6Kd0kDtCD5xbOHL91fFj84dnStxyveXs4v+8VWUVecfbA6hLQgfzHtgieOX7qnvb7hFUkUmzRtuP2gp/oi9wdLqRh+UD3rDaSP2UzuBEbxEYHDA/MLR7k35x0r+sy5Ty8iRMIUEImEKPnMDrXL9I/vN4mKtHBtqTjv7zeJirRxlQ9yFcgjRwtHCwPciLSQcCARsMF6OG0cLErBb58g+hnTZfsq5Kfw2qndHS8H/2hWpMJqSpw2islqbagMpPUI5jRwtHGo+TKFiZem2D+0GyvQTNJJb21qv20qAN9I0rZ5VWZFQrNSa0w3ZSSmVy7E0woaAVzJIAjyG5BPA0oC0yDT9bL+MR1x+aZ2a1PQLdIabMpbLpXi3ZIqZCscQHJHpX2FgBgLqg4xoSpJXkO6DVxqruAaoG5Qd+uDZsirzKglWu6rwOGIZNfVjFC2L9m7DcRNXdjR6dFaR1+SN9nTCdjra5y53JnRQy2p0Z3uwCL5PCasaEOrbCKiuy8tV74EuzBhRH6FNxuuW1K9bRDzha3WqpNRdcXailCBUUOHNHXGbmGqiWjJ4RRqY0JJFDtBpmKjPCtc6jMEQQjAioII2ihEYs2yKQRQgEEHEjO9Q1apY1djq8KSlF15L0qSTVK4nYvqjIDPKsWM57TTCE2xBHKClxlvqD6oqFZd1SOonZSBldpGBJMrDGnGl0yPSAQekAEYhcNSTIoSWvszUvMVYkgZIAFAUZ9sTnJUNUCt12IzpkVB6cPiiafTWr2gQHBwBBBNMwdUxOkHAjfWBZFVZpbG8BipzLIwOe00U16UB9aFY0MtmQVIR6AdFFI7nC9VdUWORpJZ1XWWvutLZT9nHrML7RC3LxbxzTEnaAQk3tQht4GyCFFcD0g/Wqp/mWvXDTJVVK6iCp6w8r5LFdimXklttCE7zo27rzRezorOeO/SZUz+ILh+E9pgnZ77f6jA0oelfoEkf8AmmU8ILHK+ufgJ+caxSQlsFVA585R1K9T3JFz4hvaag6qA+DdkVsKzJK7NJM7OKP/AGReg5PvN28b/eLCK53rnoCjfifFgIqQenf6OX8UyLVIotcgC7Hv+ZPVEeDkJUuwo0w3yNgI4q9S066w7g4hfSOf4VH5haPo5vzjo6Rg8LoRYJ4P7OZ31MdZ+iXKeXlSphCghEwEKPl2zQ+0y+O/vN4mKtHB1pTjt7zeJirRxLWg2jh9HBGjjJlS2C8mYHwExuVU3uMyA1DGlSKDAGnRFjdaRn2aZV7pI5RFCMSElhK11VDRU0mbUmjVyJwNRfrxBeFOLTZ2wQyTyubAkUpRRnLbjZYNeC9ArDlptTdDmi4AqAKBAQcgb96op/8AY1EyI2aXMv8AGrdujOg41BU0FcOvOvRB2iiuy6Rnq15U41AQBXjECuvk0PjFh4NlHOWn2RGZkotFBPBUv84kfSy/jEDf3ZK/ZJ9kRfwdwXJ08msqXQzZdeKOcIuM7wU9YtU1VfjFATlea4TuMU2W2y5oLy5iTFBKlgVYBhyl0kskAjZFM7gKy1I83k/wVYddB90D8C+TdnsqMlkTRAsXOhmNW81MSkwlaYAUOQGEe7J1jhrEVGsjpAmr1EcY9cQZQcMCDmoINd6TMurGKSJi65bdLXpDdZUEMdwES07kfo2Yew8uYOu/Qxi1pE8HytctB/2iO9TQRV5hj6N2HQraQdYchh1GLBbUGDEIdj35HZXA9UWTLWlaMx2gMgcHEDi3RxsSBht3w2XcPoJoyuHo0bp2m68SV5mV2VtppCB2CVU7oIlzVOCsrGgNFvVoQCDQE4YjtET+1/5vuhRYeTJIrU1ZySTQrViFWoU4hVVQMf8A7TwklFvr6pZvq1uMenizGp7qwVNIUEtRV1k+jB95mN6m6Bpr6VSADcagZ6XQVz0cpTi1cq5Y66UCeKIEq1SDtNf5kYfEYFsS+jA2Ar/NMQd4WCStFO0Bu1Zag94iqx4XvpZn/vqPjMOxWjUmt7SofsTbx7pogxcx0F2PUSvz7oFnpRpZ1VuH3Xvy/FZcXGp3kU62F0/zgfaiwShJHpV2iTj0XmH4T2RcowT3vxRVY5gvz2OdUPTc0alQBvv9dYIu0CA51x7DWNY8JIW0ybyso1h5f2hVfEDri+xzb6KwwqBhsORHUajqhTMpnQa9iqflFdnF2bMTU1Jg6CSVcdoB+uYcSnQmMfh4fmc/6N/CNqkZHDo/M5/0b+Ebn6ZYl5gqYCGgpEwEKPlMD7QnHb3j4xXcg2fL4zbz4xXo4jQa5CuQTo4xpNpYLevm/QaQOvElMXAJwpQCpFK4gA9JsRY0LkK5ADWyaVqFUYUHFYm8ZbOGGOVVGHtdqPCLY0uMAtaAGtAitpKg0ukkrTozzi6ZB9yFcimx2lpjml24L2NDVqOVWhrTVWD9HGZ2A1yLrAnppP0sv4hE9HFtjT00n6WX8Qi48wPRXPGNL1RSt0jDeCaRBzzj9tctzDCKJlkV5swtLDEXaHIjDUcx2w/mZHIacg6GEwdj3j2R9LLlvGbheldVaew4YfzZdUJ0JzBPvIrdl3GB3lvrmyz0zJJ8Qyw6yZmYMhtwdO8M0ZaTLDKoA2XivVccUin+7hUkBxUg+qaEZXeNQbqUxid+aM5bH6OYj/8AtpEQ7fsH61lHvVxEmjdBODUHPyIAo4ABu1pc42NxcycofzBNhO8Tm8WiWkb9g32E/wD1hjNbXJcf9sHwmGGy7nlWBFNVlqDzllqp7XJi2uPT0G++6uSRTpx+zf8AgMfnSHM5yKCU9PaKSkHUCXp1Q2TdOYwUEtQKvK1hVGN3pYnP+q1WZCJZLYMRMcjWDMa8q7xl1QkkE0ZyrBcVUC7KQ6mxxmEbct0ECnSQTXpdtVBqAp3bMwF4TwUnmOHO5JiTD3EwUZdcNpmL2ksPCKOETSVMrjxHqNrOKKg2nV2QRLFCK6mx6pVCe2L2dALQCrBxk4CsOiZW4eqZUbphjQDXmU6qVG84eFR1mA7ePQttEuWBvLYd4EGSxRutl7eOOzERY5J4QfkzDqN6nUtPEGK536eWdqTB3yyPnFqiqIOdSu7M+FOuK341oA5ksk73YBe5GiygqkY/DJBsc+mPo38I2aRh23/JTvcmeJjcx/SZYnlwiJgIUEomAh4+SyPnS+M28+MQ0cGzZeJ3nxiOjjeloJo4VyC9HC0cTSMzhBykstWlCuJyALAHPorAlpt5DES7rCgIN7i8maxoVH/Tpnr7d0yoYSRsixAxrDbjMmFbtBQnlLXC7mta43tmQGdRFzcGKTW9N/jTfxRqCSM6Q+jhP4GT/da86d/Gm/iidn4LXSSuNO/SJ+um84e3Gno4eUnpJX0ifEI1jdwN+XwSmkmC9aSOLlaZ+z6SsV+SvkzLsMppUnzhlaY0wmZNDEFqVAoQKYDpzJrWDploVJsy8XWt3FVLClNdFIHXEhbUPI0s07UrT7XFXqrHvzmLXCNhF4jW46GUMO1fvhgan9Wx6eKeyhijTsP1M8bmRu6+YZ7ehwdiPpZTDvIAPVGLhuhRlewv1TQ+AhXPZmdT18WiqzzVcVUXxtRww6qthupFt32Zn2/+cVCoebM+0PxQrnszPt/84jNYAVIcAZkvdA6ywit56CoJIu0vVm0pXKvHwgLtGea/8Q/iiDpTEhF6WN49/wB8SVKioWoOVXLA9OZEIi7jSWg2n7qDxgInHHEkeswoo6Quv+sYpnTgovVNDQA0q7k5Kg1D/wC4ZxFrarcis4+zhLG9+T4nohpUs10jsGbK9kksHMSwczqva+6JaopIYkFwAVxWWMVQ8+Y3rNr/AKrF9NQ1ggV1g4u56P61iJUwAofZQ5sec2wV/rIRC0TAoZmNR6xGbHVKQdJw/wByaOBVPN90XUW0rdCS6XK72uncDBMrEptJLndQgfEOyKLNJPGv0vvQzNiqOTLB3eLHXF94nEYF8AdijX4newhBJScpe2l7up4sIq4MFdI/PmN2IdGo/l7zErVPuK7qAbigKNral71HXF1js9xFWtSMztYkljTVUkxe06WRiWsfmU73ZniY3YxLUv5nN92Z4mOk/RLn9zlEl4CGgtJeA3Qo+XpB02Xid5iOjgx0xO8xHRx1mGgujjKs9ucqrsqlZgBlop4/GYBVa8aHBgScKGooY37kYp0AZlMk1ZqEqtRhNADE1F30jA4azXpixCKJnDIAJEtzRTmVAvBGe4cc+IwrSmUWtwooreRgAMTxSLwQTCmda3TnlgYVnttnIlqZd0uBRCFwHGlJUA6+MMK4VrSJSplmIDaNhfRaXlNWR+KDSprxVFddKdEa0/gWSbWGmGWFaovVbCgusU21xI2QXo4C4JtMlnCyUAwmXjhUEGW5BIJre016tc61xgxrFMr+ncdFyX+GMziqWjhlTjy/pE+IRHzGZ+3f7Er8MMbFMvJ6d+WnqSucPZixjuOyqbxoAd5I+RiLsfWcL0Clf5s+yM6ZY5l41tU2uoBJVT1BKmB/I/gm02aSyWi0ecOZjMJjqFIU0ot1c8QTnrj1zysNi8OdM+yT4rCv+0/XLPyURIuRm6Dqp4tEdL/1K7gD3CIoSdZ1LXgyh9qton69TbiIkbHzmm72nFfgwgkv0t1yz90VqAMgBuktGahbCWix3lZdIaEU40wMBXWKjOINYhevF1vVqOMMDVSTljUoMD0xo46r/Uqj4opm2oLypgX33lqe5TEmILkPLsEugGBoAKhnc0AAFQtImnB8sYiWtduiNe1zExbkP62Wf+8o+ERBrfK1zJVdmmLHs1xdjde2w9jGvZLTAwm1E9RbP6ksa+/fFC2quEtJje5L0S/aendEVR2PKCbRK9I+5prii9nXCylk60BcONebJRjNfq9RenACuqIypDFgXu3wOIgxSUCOUdrdPUNZi2TIVKgC6TmAS8xveY49feIsIpgcBzBizb/n3mFexHCnsazmXPzHjuiTVz9dsFHNGs/M9QhCtdRemXqoPv8AHoEDGeXqsjjMcGneqvu6mI1KMNvTboIrpWCLhKlsLx57Ka3B0A0JO0U2xpRCzyAihFyUUGvrJ1mJxYikmSjN4UH5tN9xvCNOM7hIfm033D4RepZ7c5LTAboeCZSYDdCjxUDHTE7zDXIKZMTDXI60BrkDng9K1u4nM1POD7ecAY0bkK5ChlJwRLBBCsKV9eZTlFqEXqEAkkA4CppSHmcEymCAywRLVkTPBWUIy561FI1LkK5FoZlm4Lly2LKpvGtWLMxNQgNSxOqWg+qIKuQTchXIlAa5FcxMU99PiEG3Iqnpinvp8QixG407RNu3iWVFwqxOW7V/WUDC0BuTJmzPaeir2OQexaQtGmndmF5lu3BnSoxIGQ3wdxzzV/mPyA7475RuuM7BQZ3qypS75h8BL+cS0M45zUXoRMe1yfCCCmsuf5R8oq9H7/a/fiBGaW1GiOu1TN3oflLrDeaqc5k9tzOB2oAINDNqWm8gdwrDMWGLMqjd8yad0KWwf93y9aTG6Gd2HYz0i+TZwvIlIvYD/KD4xK+Oex3AHwWFQbJjb7w7jQQqEuUjKJzVP66oZqjMovV/uIbRj9kPrXf9zEllkZIg6Qf+IgKiK44sNrm6tNwz7OuGrUZ1A110aDdrPeIdzicQxGJJwROk9PfugZHeaay8F/auKk/RJs9o98SVEqcKA0GyWvi2XhFc60LL5TLLrtN526santif9315U2cfrBfgAiaWVJY4ihSSKnMmpAxY4nri1KbBZcgzuUGSTzTUPM6X1hejM69kaaqAKAUAyAFIjcPOPd90Y/CFvtIakiQ0wc9mlBGF1SClGvayMQMRsoTYikttUhRzln4Rt14F7KblTUK8ovSmAFXC1rnjTOnTvoCQCSwqMjdqOg0wrFROkZ/CH+Xme6fCC72IAap1jDYdm6M9v8q+5/Exqv6yl7g5aYDdCgiWmA3Qo81LQtkhrkEFYVyN0oe5CuQRchXIUge5CuQRchXIUB7kK5BFyFchQHuRTaV5Pvp8Qg65A9sXBffT4hClTlsdLMAFTxcTkMNeuL2XW7990ff3wOpOlmcYKOLXblqrgItExFOHGbtPWxy7Y65RuzjMUdbmpanoX/UcO+LC7HJQPePyH3xHSk80bzU9g++GbKrTMNdKKPv74zUtXBOKctzuHF7NffDKBmqY844d543dAy20H9DLLnWx4i9bti3UDEvN3f8ASTaDmyuIOtq3j1Uifpf2ImzSoqzy1HT95YQMeEpWu0LX2Sn3GLZVhkriESvOIBY72OJgoOu0doi1JcM82+Wcmmt7qTD3qvzhaQnk2dz0sUFd9WJ7RGhpBtHbCvjaO2GmU1QA81eZQTAqSx+rU3r2wMaDi+yBjtphGiBDXhtEK8NohEFpRTalqpB1kDtYRZfG0RCawIwIzBz2EGNJLE4QltKYBZdomKUY3lnzCb4yQrqB51eqANPMU3UstruKyKp00wcSnGa7qpgLuvojorUpdSt4Lkaq4qCCCKVUjMbIA/uo39Jp3v3bt6/LrdrW7XRZVhUpcMyy2meFotjtIrpGINoblVJUVYesTWurHOHn2m2MpEqzuj+joZs1nTjEaQEKVIu441xwwjVl8GMooJ80Yk8tM2JY/qtpMUyfJ6UJhmMBMc5l2Gda14qDGviYA+RwbLlzNIqi+2DOcWIoTS9nSuMUAfmr7n8TGhUkit3DprqpsgBf8q/1/iMa+2f97T7kpaYDdCi+UuA3Qo402JpCpE6QqRqhCkKkTpCpChCkKkTpCpChCkKkTpCpChCkBcKvdl3qE3SGoMzQ1oI0KQzKDgYUOEneXUhiS1itBO24n4or/Lez/uNo+wn4o7nzGXzF7BC8xl8xewRrVPtNMenD/lvZ/wBxtH2E/FEpfl5IXk2K0jcqjwaO28xl8xewQvMZfMXsENU+zTHpxv8AiFK/dLX2L+OF/iHK/dLX2L+OOy8xl8xewQvMZfMXsESynFzPL6Swo1jtRGwqp8Wiv8t7P+42j7CfijuPMZfMXsELzGXzF7BFjKY7NMenD/lvZ/3G0fYT8UOnl1ZwaixWkHaEQf6o7fzGXzF7BC8xl8xewRdWXtNMenG/4hyv3S19i/jhf4hyv3S19i/jjsvMZfMXsELzGXzF7BGbapxjf2gyjgbJaiNy/jir8t7P+42j7CfijuPMZfMXsELzGXzF7BFjKY7TTDhvy3s/7jaPsJ+KH/Liz/uNo+wn4o7jzGXzF7BC8xl8xewRdWXtNOPpxv8AiFK/dLV9lPxQv8QpX7pavsr+KOy8xl8xewQvMZfMXsES5Wocb/iFK/dLV9lfxRZZ/LSXO9ClmtCX6gFlUKCdZo0dd5jL5i9gh1saA1Cr2RLlaPKXAboUW0h4lD//2Q=="/>
          <p:cNvSpPr>
            <a:spLocks noChangeAspect="1" noChangeArrowheads="1"/>
          </p:cNvSpPr>
          <p:nvPr/>
        </p:nvSpPr>
        <p:spPr bwMode="auto">
          <a:xfrm>
            <a:off x="1676400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AutoShape 6" descr="data:image/jpeg;base64,/9j/4AAQSkZJRgABAQAAAQABAAD/2wCEAAkGBxQTEhQUEhQUFhQWGBcYFRYWFxgVGRgYGBcYFxYVGBcYHCggGB0lHBcXITEiJSkrLi4uGB8zODMsNygtLisBCgoKDg0OGhAQGywkHyQsLCwsLCwsLCwsLCwsLCwsLCwsLCwsLCwsLCwsLCwsLCwsLCwsLCwsLCwsLCwsLCwsLP/AABEIAM8A9AMBIgACEQEDEQH/xAAcAAABBQEBAQAAAAAAAAAAAAAEAAECAwUGBwj/xABNEAACAAMEBAkIBQkHBQEBAAABAgADEQQSITETQVFxBSIyUmGBkaGxBhQjQmJyssFzgpLR0hYkM0NTVJOi8AcVFzTC4eJjg6Oz8dNE/8QAGQEBAQEBAQEAAAAAAAAAAAAAAAECAwQF/8QAJhEBAAIBBAIBBAMBAAAAAAAAAAERAhIhMUETUQMyQmFxBCLwFP/aAAwDAQACEQMRAD8A4Ww8FtaraZCtdaZMnUJBbkh3yGJrdp1xKd5M2hZUhzLm6Se8xFkGU6zPRhTWhxIN7Z6phuD+FfNrbp1AYo86gvUrfExK1Gy/Xqg/g3yymS0lJMBnBBaFdnmtfdJ6qrKHzQi4CDjmY5bPPEQxpnA1oVrrSZoa+JdCjA3yLwTLMjHdFKWWmjM29KlzK0mFCwug0ZgoxahwoI6aV5eTZbuZSKq6GXJkqzGYZRlBllzrzcqYFdxXDlDZGL5TcNG2TjMYKguhEReSigZDexZt7QSoG8L+ScyXPMizs9qmKgeZo5LrcDKGWta1qG+UZacDWgymnCRNMpa3plxrq3SVapphQgg7KYxvp5ZAzZ7zJIZJxszFFmtLKvZhSWb6ipBqagjZSlINtHlqmglPcVrUwt16juiSjaZzHGXS7MqrVGOrGsNmtMOSm8Ez1lpNaTNEuYQJblGo5OQU0xJ1bdUXv5OWsOJZs08OQSF0bVIW7UgUxAvLU9IjobP5dUaWdGqOXshnzC7zEK2UrcKSMAnJBNDjQ0pWCOHvKizy0WXZGv1lW2WzB5xuedNLYMHmqrEi4TSlBWlSamCaYckeBLSEMzQTdGpYF7jXQVN1qmlMDhvjQ4K8lJ72mVJnyp0kTROukyyCTKkzJl0AjEkoB1wVL8rhoBKaVWZ5uLLpRNYLog4dToqXS+GJ1xqcM+XMtbVMazSw0s2idOLtMc6RnkTLMrKGHowEmE3aZgZCGyxjDlJnAs1EmaVJsuajSl0RlNU6WoFWyU4YD1q4Q0ngSd5zKs0xGlTJjy0o6kFRMYAMQaYCteqNqxeWzyllhJaVlpY0BZiQfNNJQkU9bSHXhQZwDZeHklW1LVKlEBCWEt5pmcYqwJvkVpVq0pqglQtt3kfOlSrbNcgLZJqSjh+kvuFvrjgoVpba8HHTGefJ+1C4TZp/Hpc9G3GqCwphiaAmnRGs3lrNaSslwrKtmNnBJxLXkKz25zASpa09mNvgny7lNaVabLEpXm6afM0sxxfWRMlC4lKoDfGWW4YNiolxjcBWkTDKMibpFW+UuNUJzqUy6YlwfwLMnSZkyUQzS5kpDL9Y6YlEcHKl8BT7wMblk8tlQoBZ6yUkmUsl5xmBgzmYwnF1OkW8cBQUAwIjL8lvKJrFOeagVr0tkuk8UEkMjU2q6qRuhsVAjhXyQmyGtCswJkzZUlLqsTPect9VlAexVozj5P2rSGV5vO0oAYpca8FJoGpTInCuUbEjy2mqLCKK3md84n9LeUywWIxBWWboI3xC2eVtZTyZUvRyjI0CVms7qDOE5mZyKvUilMAAYbExALh/gFpBUoHeUZch2mFeKHmyw9yow14DOkYsdLw/5V+dSJUl5SjQhBKcOai6iy3DLSjXroO0bSMI5zDaIkpMekYUSqNohVG0QSkYUWSnAYHA0INDkaGtDGtM4ZQkm6dWBK0IDXqGi6shsG0wKYsPSNeXwwoI4laGuJFTgRWoGDGuJ9kRRI4QQKVaWhBvY4VFXDClaigpkQeyG4zoUa8vhSUCCJQXAg3WAqMKDKo+cRbhNOMwlqHYAV4lBi1aC7hW8BuURLkZUKNqfwyjnGWuJqcRj1UpqTsik8IyjWspKcYACmAYkgZZioFd5xwpRlwoevSIUChdvs66WZgOW/xGKNCNgjQ4QX0s333+IxRdiWobQDZC0I2CCbsK7ADaAbBC0I2CDbNZWmMElqzMclUVJ/rbHqXkL/Z1INJtqZZzZ6EchOiYDi56CAN8WN5axwmXkLWagBK0ByJFAdx1w2gGwR9azLIjS9GUUpS7doKUpSgGQwjw3yl8jZcuY6KTLKtmBVSh5L3dWoGmwwyim/FM8PPNCNghaAbI0+EuDXktdfqYYq24/KBbsRymJjkNoRsELQjYIJuw12FoH0A2CFoRsEEXYV2FqH0A2CFoRsEE3YV2FgbQDYIWhGwQTdhXYWBtANghaEbBBN2FdhYG0A2CFoBsEH2KxtNmLLTFmNBqG8nUAMYvtfB6KQsqaJzElSqI4x9mo443RLS2ToRsELQDYI0BwfNvFNFNvilVuNeFcqrSoiz+6pujaYUYKjhGBBDBiCcqdFN5G2FlsvQjYIWgGwRoTLBMUgNLmAkVAKMCRmSARl0w0qwzGpdlzGqARRGNQTQEUGIrri2WA0I2CFoBsEaVmsBeXNmVAEoKSKZ3muimyJNwcxuaMPMLIGIWW+FSQBlxhhyhgYWWy9CNghaAbBB6WGYb1Jcw3eXRGN33qDi9cRNmYKHKsEOAa6bpOwNShhYD0I2CFBF2FCyxtvX0sz33+IxRdg23L6WZ77/EYouxm1U3YM4I4Le0TVlpQV5TNgqDWzHUPE0AiNnszOyoilnY0VRmTHrXklwZLskm4aaZ6GaTrIyRTrVceTniScYW6fH8eqV/BXkxIs0sJLFWwLTSKszU8MTxcMNXrQUZZUgtqymISKDaSMVHavTDPhyDd6M1PVq6sNtYlItxB44p0jjDt1bzgIzqiZeuNuGrY+GZi4ONKuploH7OS3URuOcYHltMEwLMlq2AYMSpFQRgOnEnKNlZKPxlwJ9ZKY761DDpYbqQJwgjXSCEYbalT2UNd9Y3c1UlRdw8+4Qs6zEukVFBvw2EZGOYtvAjoLycdegcYdXrdXZHVW2WUJG+m4w6sKV/r+v9o5zlSZYRlG7zyfOVczjs1wFOtxPJw8Y9CtfB8t6FkBYDlZHt19cAPwfTkqjDYQoPaBQ90dMcsZcJ+GnBtNJzY9sX2S00NGOHhHWOoHKkhekqKdtKQ6qh9RMqjAauqO2mE0saFHsnkBbZM2UZUyTJMyUKglEqyajljTIndHVTbLZ15UiSBUAnRpheyrxcunKM+L8saHzjCj6OnWKSAaWaUaZi4goNuIis2OXWnmkmufJl/dGo+CZ7TS+daQo+hWkShd/NZXGNBxZedCaZYZGJy7HLJFbLKFSRyZZxFejoh4J9waf9TwDgy2GTNSYtCVORyIIIIw2gmNCy2+zypgeUk0Ah1YM61VXUr6NgMxUkE7BHuPmMn9hK1/q01Z6oitjklQwkSrpAINxMjSmrpieH8njeKz+HVuMiaSmh0SuzAuePfJYjVmABFkzykF4sFNTOkzaMRQiXLuFT0k4x7M/B8of/AM8quoXE+6KfM5daeaytvJl/d0RY/jzPaaIeQDyglqUCrNZAZpYzHBf0q3SqmlABn0xRN4bUI6Sw6jQy5SNeAbiPeLNTbUigj2UWSXj+aysM+LL+6IypEtgCLLKowqOLLywxy6RD/nn2miHiPBNrlok5JocrNCDiFQRda962GyCZnDS6MogYEyJUkGoB4k5phNRqKtSPbBYZOHoJWOXEX7oibJI4voJXGJA9GuJAJOrYDGfD+WvG8jHlQl5zdYVmCYpGjJro1l0a+DTk1qNpjNtfCaPZ0lXSZimoY3aKOMSq3QCQb2Ryj3L+7pX7vK+wn3RmeU9hlCxWlllSgRKcghFBGGYNMIT8Nbp43hd2FFwWFHFKHW5fSTPff4jA5EHW1fSTPfb4jG95LcAF2E6ahKDFFOF46mIOrKldeOyJllEbumOGqVnkhwU8r07oQSKIDmAc2IO3DcN8dNNtVeUM9uvr17hGmgWlSrDqqO1K+Ih9FLeoUg7Rn2jPtMebLKZm3qxrGKZQbYSOg4jvx6hFku0sMxXpHz+6LpnBpHJNB1U/rdFYszj1QdlM+oHKETLdwKs81CdjHYSjHpPREraGpg5PvAHsOHfA4pk4ptDDDrbKGdUpg9NzYd8eiMooY9ss9TVqGnRGVOk3TUcmN2cqc6u8wK0quYw6dccpkmWWBe3eMRmSo0jZB6td39ZQNPsrDPLo/qvhEiWWa0CTrArYjitnUbdpGXzgyc4Ge4DadQA1noje4M8mqoZtpYy0GJSoU3dsx/VHQKHp1DthGUzszMuRs1pmSHvg0eXxr6YgDa3NB1hsNket8AcPSbVLBVlvEUZCQbtcx7Us446vDnrJPm2hdFwcok2cZ2grSu3RLmTgeMRXA0ja8nOA5NlqoFZnGJmNizA4sw6ceMusGsen9s02JJKMErtEstnXMyHO7FTrA7SBqp9Suo65Z7/6EQnSKgqRhgCK/ZxzpWlGzBipJxU3ZlTU0Dc4jKtOTMGHQ1MNgRsvK20S76lRhfxU61mLj3EV6jEZM6+t4ChONNjrg6d1O2LSc6nA0vEfyzB3A7KdGI8wFXrlfIVtizQOI+5hRTvWLKVa4mmOoEMPdbP5nsiiyJRHl65ZIG7lS+4gdUX110wxNOg4TF6jjFPImKdR9G2/lSm72G9oC9zyDqr4qYQHGO4fOERRSOYa9QN4U+rh1RIjjb18D/yjcMgrZUSXpmQQN7NQd7Ra3FrT1Vw78O4RC2fox9IndNEWzRg/V4CJ2plWhA5q/wBeEUKPSSxzZbHrJVfvi+cOX7oHXxvvEVrjObolp3s/3CEwgmMXynH5hafopnwxtCMbyl/yNp+if4TG54lmXh4WGglUwho8NuNNRmCT2ZkDgO1FY0FbxxyNdxjpbF5USvXDSz0io7VBp10jnbYnpH95vExTcjnljGXLd09Ak+UMlspssn31J7yTBQtyPndYfa8aAdkeZtZwTUjEZHWNxzEaNn4UmLS8JU4DIT5SzSN0zCZXpvRnxR7ajN6CjL6rMNxr8XF7BErzDJlYa64drDPqEcjZuHJBPpJU+T7UiaJq9cueKqOhSY2bCZU4gSbfJqcAk+W0qZs9Zhe6hDw5dVLpGctY2vajdVCOoDHuhjapeuoP0Z+6LfyQnnHzqV/Abx00Unyftq5CS3SJjAnqKfOHh+SOmtQW0T1OVT9Vh4iM2dXZTfGyeArafUlfWm/chh08lbU3K0CfWaZ3XR4xPF8k9MzlfTClim+HlS3nPopIvOc+agPrufVG/E0oBHV2byPloL9pnFwMWApJlU9rEtTe1OiCLO7TF0dhRbPZ9c7RhajXoJVBX6RhTWA2cdsP4085JF8ypZbLYQsuVJE21Mouoihpsw0pfdzyFrXjMQNlcojK8nXtDCZbyrUNUsyfoZZzBbXNcc44bAI2+C+CZUgHRrxmNXdjedzznc4sYNpHsGTbeD7vHkqPaljAMNq7GwG+m2hAL2kMt5MWU3hqN5TUqdhOIPvnVSvRmMfhqwj9MmDL+kp6yayRrK51zoCI5541vDeOXUrZcxWW8pqlN3EODDoKmu7KGtcosrr6xF2vtjGW/Xh1gRnS52ia9WiNyjqVsg+7U3+0agGqmGVOgYlK7Rmp1jthjNrMUrkzwy36U9Yg6vVmoR0GtemHn2e8Cm2qV1igvyzvGEUTDca9UXWIvbAxwD+64op2Gh2wQD8qV6DxCevinqiwiuyzbyqxzN0kdLcSYOo4xC3J6JtoRqe9KNUPzhSCAzocLxZl92YeMN6zBQ7Lwi84566V+sLjDqbGEcHErFxYHUy17D/y7ogowl7cj9k17wIr4ObiSq5qCh95KKe9TFyjBfeP+qNRLMwE4QHopvQajquv4xdNHL6j4fdEOEh6Kd0kDtCD5xbOHL91fFj84dnStxyveXs4v+8VWUVecfbA6hLQgfzHtgieOX7qnvb7hFUkUmzRtuP2gp/oi9wdLqRh+UD3rDaSP2UzuBEbxEYHDA/MLR7k35x0r+sy5Ty8iRMIUEImEKPnMDrXL9I/vN4mKtHBtqTjv7zeJirRxlQ9yFcgjRwtHCwPciLSQcCARsMF6OG0cLErBb58g+hnTZfsq5Kfw2qndHS8H/2hWpMJqSpw2islqbagMpPUI5jRwtHGo+TKFiZem2D+0GyvQTNJJb21qv20qAN9I0rZ5VWZFQrNSa0w3ZSSmVy7E0woaAVzJIAjyG5BPA0oC0yDT9bL+MR1x+aZ2a1PQLdIabMpbLpXi3ZIqZCscQHJHpX2FgBgLqg4xoSpJXkO6DVxqruAaoG5Qd+uDZsirzKglWu6rwOGIZNfVjFC2L9m7DcRNXdjR6dFaR1+SN9nTCdjra5y53JnRQy2p0Z3uwCL5PCasaEOrbCKiuy8tV74EuzBhRH6FNxuuW1K9bRDzha3WqpNRdcXailCBUUOHNHXGbmGqiWjJ4RRqY0JJFDtBpmKjPCtc6jMEQQjAioII2ihEYs2yKQRQgEEHEjO9Q1apY1djq8KSlF15L0qSTVK4nYvqjIDPKsWM57TTCE2xBHKClxlvqD6oqFZd1SOonZSBldpGBJMrDGnGl0yPSAQekAEYhcNSTIoSWvszUvMVYkgZIAFAUZ9sTnJUNUCt12IzpkVB6cPiiafTWr2gQHBwBBBNMwdUxOkHAjfWBZFVZpbG8BipzLIwOe00U16UB9aFY0MtmQVIR6AdFFI7nC9VdUWORpJZ1XWWvutLZT9nHrML7RC3LxbxzTEnaAQk3tQht4GyCFFcD0g/Wqp/mWvXDTJVVK6iCp6w8r5LFdimXklttCE7zo27rzRezorOeO/SZUz+ILh+E9pgnZ77f6jA0oelfoEkf8AmmU8ILHK+ufgJ+caxSQlsFVA585R1K9T3JFz4hvaag6qA+DdkVsKzJK7NJM7OKP/AGReg5PvN28b/eLCK53rnoCjfifFgIqQenf6OX8UyLVIotcgC7Hv+ZPVEeDkJUuwo0w3yNgI4q9S066w7g4hfSOf4VH5haPo5vzjo6Rg8LoRYJ4P7OZ31MdZ+iXKeXlSphCghEwEKPl2zQ+0y+O/vN4mKtHB1pTjt7zeJirRxLWg2jh9HBGjjJlS2C8mYHwExuVU3uMyA1DGlSKDAGnRFjdaRn2aZV7pI5RFCMSElhK11VDRU0mbUmjVyJwNRfrxBeFOLTZ2wQyTyubAkUpRRnLbjZYNeC9ArDlptTdDmi4AqAKBAQcgb96op/8AY1EyI2aXMv8AGrdujOg41BU0FcOvOvRB2iiuy6Rnq15U41AQBXjECuvk0PjFh4NlHOWn2RGZkotFBPBUv84kfSy/jEDf3ZK/ZJ9kRfwdwXJ08msqXQzZdeKOcIuM7wU9YtU1VfjFATlea4TuMU2W2y5oLy5iTFBKlgVYBhyl0kskAjZFM7gKy1I83k/wVYddB90D8C+TdnsqMlkTRAsXOhmNW81MSkwlaYAUOQGEe7J1jhrEVGsjpAmr1EcY9cQZQcMCDmoINd6TMurGKSJi65bdLXpDdZUEMdwES07kfo2Yew8uYOu/Qxi1pE8HytctB/2iO9TQRV5hj6N2HQraQdYchh1GLBbUGDEIdj35HZXA9UWTLWlaMx2gMgcHEDi3RxsSBht3w2XcPoJoyuHo0bp2m68SV5mV2VtppCB2CVU7oIlzVOCsrGgNFvVoQCDQE4YjtET+1/5vuhRYeTJIrU1ZySTQrViFWoU4hVVQMf8A7TwklFvr6pZvq1uMenizGp7qwVNIUEtRV1k+jB95mN6m6Bpr6VSADcagZ6XQVz0cpTi1cq5Y66UCeKIEq1SDtNf5kYfEYFsS+jA2Ar/NMQd4WCStFO0Bu1Zag94iqx4XvpZn/vqPjMOxWjUmt7SofsTbx7pogxcx0F2PUSvz7oFnpRpZ1VuH3Xvy/FZcXGp3kU62F0/zgfaiwShJHpV2iTj0XmH4T2RcowT3vxRVY5gvz2OdUPTc0alQBvv9dYIu0CA51x7DWNY8JIW0ybyso1h5f2hVfEDri+xzb6KwwqBhsORHUajqhTMpnQa9iqflFdnF2bMTU1Jg6CSVcdoB+uYcSnQmMfh4fmc/6N/CNqkZHDo/M5/0b+Ebn6ZYl5gqYCGgpEwEKPlMD7QnHb3j4xXcg2fL4zbz4xXo4jQa5CuQTo4xpNpYLevm/QaQOvElMXAJwpQCpFK4gA9JsRY0LkK5ADWyaVqFUYUHFYm8ZbOGGOVVGHtdqPCLY0uMAtaAGtAitpKg0ukkrTozzi6ZB9yFcimx2lpjml24L2NDVqOVWhrTVWD9HGZ2A1yLrAnppP0sv4hE9HFtjT00n6WX8Qi48wPRXPGNL1RSt0jDeCaRBzzj9tctzDCKJlkV5swtLDEXaHIjDUcx2w/mZHIacg6GEwdj3j2R9LLlvGbheldVaew4YfzZdUJ0JzBPvIrdl3GB3lvrmyz0zJJ8Qyw6yZmYMhtwdO8M0ZaTLDKoA2XivVccUin+7hUkBxUg+qaEZXeNQbqUxid+aM5bH6OYj/8AtpEQ7fsH61lHvVxEmjdBODUHPyIAo4ABu1pc42NxcycofzBNhO8Tm8WiWkb9g32E/wD1hjNbXJcf9sHwmGGy7nlWBFNVlqDzllqp7XJi2uPT0G++6uSRTpx+zf8AgMfnSHM5yKCU9PaKSkHUCXp1Q2TdOYwUEtQKvK1hVGN3pYnP+q1WZCJZLYMRMcjWDMa8q7xl1QkkE0ZyrBcVUC7KQ6mxxmEbct0ECnSQTXpdtVBqAp3bMwF4TwUnmOHO5JiTD3EwUZdcNpmL2ksPCKOETSVMrjxHqNrOKKg2nV2QRLFCK6mx6pVCe2L2dALQCrBxk4CsOiZW4eqZUbphjQDXmU6qVG84eFR1mA7ePQttEuWBvLYd4EGSxRutl7eOOzERY5J4QfkzDqN6nUtPEGK536eWdqTB3yyPnFqiqIOdSu7M+FOuK341oA5ksk73YBe5GiygqkY/DJBsc+mPo38I2aRh23/JTvcmeJjcx/SZYnlwiJgIUEomAh4+SyPnS+M28+MQ0cGzZeJ3nxiOjjeloJo4VyC9HC0cTSMzhBykstWlCuJyALAHPorAlpt5DES7rCgIN7i8maxoVH/Tpnr7d0yoYSRsixAxrDbjMmFbtBQnlLXC7mta43tmQGdRFzcGKTW9N/jTfxRqCSM6Q+jhP4GT/da86d/Gm/iidn4LXSSuNO/SJ+um84e3Gno4eUnpJX0ifEI1jdwN+XwSmkmC9aSOLlaZ+z6SsV+SvkzLsMppUnzhlaY0wmZNDEFqVAoQKYDpzJrWDploVJsy8XWt3FVLClNdFIHXEhbUPI0s07UrT7XFXqrHvzmLXCNhF4jW46GUMO1fvhgan9Wx6eKeyhijTsP1M8bmRu6+YZ7ehwdiPpZTDvIAPVGLhuhRlewv1TQ+AhXPZmdT18WiqzzVcVUXxtRww6qthupFt32Zn2/+cVCoebM+0PxQrnszPt/84jNYAVIcAZkvdA6ywit56CoJIu0vVm0pXKvHwgLtGea/8Q/iiDpTEhF6WN49/wB8SVKioWoOVXLA9OZEIi7jSWg2n7qDxgInHHEkeswoo6Quv+sYpnTgovVNDQA0q7k5Kg1D/wC4ZxFrarcis4+zhLG9+T4nohpUs10jsGbK9kksHMSwczqva+6JaopIYkFwAVxWWMVQ8+Y3rNr/AKrF9NQ1ggV1g4u56P61iJUwAofZQ5sec2wV/rIRC0TAoZmNR6xGbHVKQdJw/wByaOBVPN90XUW0rdCS6XK72uncDBMrEptJLndQgfEOyKLNJPGv0vvQzNiqOTLB3eLHXF94nEYF8AdijX4newhBJScpe2l7up4sIq4MFdI/PmN2IdGo/l7zErVPuK7qAbigKNral71HXF1js9xFWtSMztYkljTVUkxe06WRiWsfmU73ZniY3YxLUv5nN92Z4mOk/RLn9zlEl4CGgtJeA3Qo+XpB02Xid5iOjgx0xO8xHRx1mGgujjKs9ucqrsqlZgBlop4/GYBVa8aHBgScKGooY37kYp0AZlMk1ZqEqtRhNADE1F30jA4azXpixCKJnDIAJEtzRTmVAvBGe4cc+IwrSmUWtwooreRgAMTxSLwQTCmda3TnlgYVnttnIlqZd0uBRCFwHGlJUA6+MMK4VrSJSplmIDaNhfRaXlNWR+KDSprxVFddKdEa0/gWSbWGmGWFaovVbCgusU21xI2QXo4C4JtMlnCyUAwmXjhUEGW5BIJre016tc61xgxrFMr+ncdFyX+GMziqWjhlTjy/pE+IRHzGZ+3f7Er8MMbFMvJ6d+WnqSucPZixjuOyqbxoAd5I+RiLsfWcL0Clf5s+yM6ZY5l41tU2uoBJVT1BKmB/I/gm02aSyWi0ecOZjMJjqFIU0ot1c8QTnrj1zysNi8OdM+yT4rCv+0/XLPyURIuRm6Dqp4tEdL/1K7gD3CIoSdZ1LXgyh9qton69TbiIkbHzmm72nFfgwgkv0t1yz90VqAMgBuktGahbCWix3lZdIaEU40wMBXWKjOINYhevF1vVqOMMDVSTljUoMD0xo46r/Uqj4opm2oLypgX33lqe5TEmILkPLsEugGBoAKhnc0AAFQtImnB8sYiWtduiNe1zExbkP62Wf+8o+ERBrfK1zJVdmmLHs1xdjde2w9jGvZLTAwm1E9RbP6ksa+/fFC2quEtJje5L0S/aendEVR2PKCbRK9I+5prii9nXCylk60BcONebJRjNfq9RenACuqIypDFgXu3wOIgxSUCOUdrdPUNZi2TIVKgC6TmAS8xveY49feIsIpgcBzBizb/n3mFexHCnsazmXPzHjuiTVz9dsFHNGs/M9QhCtdRemXqoPv8AHoEDGeXqsjjMcGneqvu6mI1KMNvTboIrpWCLhKlsLx57Ka3B0A0JO0U2xpRCzyAihFyUUGvrJ1mJxYikmSjN4UH5tN9xvCNOM7hIfm033D4RepZ7c5LTAboeCZSYDdCjxUDHTE7zDXIKZMTDXI60BrkDng9K1u4nM1POD7ecAY0bkK5ChlJwRLBBCsKV9eZTlFqEXqEAkkA4CppSHmcEymCAywRLVkTPBWUIy561FI1LkK5FoZlm4Lly2LKpvGtWLMxNQgNSxOqWg+qIKuQTchXIlAa5FcxMU99PiEG3Iqnpinvp8QixG407RNu3iWVFwqxOW7V/WUDC0BuTJmzPaeir2OQexaQtGmndmF5lu3BnSoxIGQ3wdxzzV/mPyA7475RuuM7BQZ3qypS75h8BL+cS0M45zUXoRMe1yfCCCmsuf5R8oq9H7/a/fiBGaW1GiOu1TN3oflLrDeaqc5k9tzOB2oAINDNqWm8gdwrDMWGLMqjd8yad0KWwf93y9aTG6Gd2HYz0i+TZwvIlIvYD/KD4xK+Oex3AHwWFQbJjb7w7jQQqEuUjKJzVP66oZqjMovV/uIbRj9kPrXf9zEllkZIg6Qf+IgKiK44sNrm6tNwz7OuGrUZ1A110aDdrPeIdzicQxGJJwROk9PfugZHeaay8F/auKk/RJs9o98SVEqcKA0GyWvi2XhFc60LL5TLLrtN526santif9315U2cfrBfgAiaWVJY4ihSSKnMmpAxY4nri1KbBZcgzuUGSTzTUPM6X1hejM69kaaqAKAUAyAFIjcPOPd90Y/CFvtIakiQ0wc9mlBGF1SClGvayMQMRsoTYikttUhRzln4Rt14F7KblTUK8ovSmAFXC1rnjTOnTvoCQCSwqMjdqOg0wrFROkZ/CH+Xme6fCC72IAap1jDYdm6M9v8q+5/Exqv6yl7g5aYDdCgiWmA3Qo81LQtkhrkEFYVyN0oe5CuQRchXIUge5CuQRchXIUB7kK5BFyFchQHuRTaV5Pvp8Qg65A9sXBffT4hClTlsdLMAFTxcTkMNeuL2XW7990ff3wOpOlmcYKOLXblqrgItExFOHGbtPWxy7Y65RuzjMUdbmpanoX/UcO+LC7HJQPePyH3xHSk80bzU9g++GbKrTMNdKKPv74zUtXBOKctzuHF7NffDKBmqY844d543dAy20H9DLLnWx4i9bti3UDEvN3f8ASTaDmyuIOtq3j1Uifpf2ImzSoqzy1HT95YQMeEpWu0LX2Sn3GLZVhkriESvOIBY72OJgoOu0doi1JcM82+Wcmmt7qTD3qvzhaQnk2dz0sUFd9WJ7RGhpBtHbCvjaO2GmU1QA81eZQTAqSx+rU3r2wMaDi+yBjtphGiBDXhtEK8NohEFpRTalqpB1kDtYRZfG0RCawIwIzBz2EGNJLE4QltKYBZdomKUY3lnzCb4yQrqB51eqANPMU3UstruKyKp00wcSnGa7qpgLuvojorUpdSt4Lkaq4qCCCKVUjMbIA/uo39Jp3v3bt6/LrdrW7XRZVhUpcMyy2meFotjtIrpGINoblVJUVYesTWurHOHn2m2MpEqzuj+joZs1nTjEaQEKVIu441xwwjVl8GMooJ80Yk8tM2JY/qtpMUyfJ6UJhmMBMc5l2Gda14qDGviYA+RwbLlzNIqi+2DOcWIoTS9nSuMUAfmr7n8TGhUkit3DprqpsgBf8q/1/iMa+2f97T7kpaYDdCi+UuA3Qo402JpCpE6QqRqhCkKkTpCpChCkKkTpCpChCkKkTpCpChCkBcKvdl3qE3SGoMzQ1oI0KQzKDgYUOEneXUhiS1itBO24n4or/Lez/uNo+wn4o7nzGXzF7BC8xl8xewRrVPtNMenD/lvZ/wBxtH2E/FEpfl5IXk2K0jcqjwaO28xl8xewQvMZfMXsENU+zTHpxv8AiFK/dLX2L+OF/iHK/dLX2L+OOy8xl8xewQvMZfMXsESynFzPL6Swo1jtRGwqp8Wiv8t7P+42j7CfijuPMZfMXsELzGXzF7BFjKY7NMenD/lvZ/3G0fYT8UOnl1ZwaixWkHaEQf6o7fzGXzF7BC8xl8xewRdWXtNMenG/4hyv3S19i/jhf4hyv3S19i/jjsvMZfMXsELzGXzF7BGbapxjf2gyjgbJaiNy/jir8t7P+42j7CfijuPMZfMXsELzGXzF7BFjKY7TTDhvy3s/7jaPsJ+KH/Liz/uNo+wn4o7jzGXzF7BC8xl8xewRdWXtNOPpxv8AiFK/dLV9lPxQv8QpX7pavsr+KOy8xl8xewQvMZfMXsES5Wocb/iFK/dLV9lfxRZZ/LSXO9ClmtCX6gFlUKCdZo0dd5jL5i9gh1saA1Cr2RLlaPKXAboUW0h4lD//2Q=="/>
          <p:cNvSpPr>
            <a:spLocks noChangeAspect="1" noChangeArrowheads="1"/>
          </p:cNvSpPr>
          <p:nvPr/>
        </p:nvSpPr>
        <p:spPr bwMode="auto">
          <a:xfrm>
            <a:off x="1828800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1828800"/>
            <a:ext cx="76581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8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lyMountaineersNavigation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1045</Words>
  <Application>Microsoft Office PowerPoint</Application>
  <PresentationFormat>Custom</PresentationFormat>
  <Paragraphs>210</Paragraphs>
  <Slides>18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OlyMountaineersNavigationTemplate</vt:lpstr>
      <vt:lpstr>Terrain association</vt:lpstr>
      <vt:lpstr>Terrain Association</vt:lpstr>
      <vt:lpstr>Terrain association:  Contours</vt:lpstr>
      <vt:lpstr>Terrain Assoc. Basic Landforms</vt:lpstr>
      <vt:lpstr>Terrain association:  Ridges and Drainages</vt:lpstr>
      <vt:lpstr>Terrain association:  Ridges and Drainages</vt:lpstr>
      <vt:lpstr>Ridges and Drainages</vt:lpstr>
      <vt:lpstr>PowerPoint Presentation</vt:lpstr>
      <vt:lpstr>Terrain association:  Saddle</vt:lpstr>
      <vt:lpstr>PowerPoint Presentation</vt:lpstr>
      <vt:lpstr>PowerPoint Presentation</vt:lpstr>
      <vt:lpstr>Terrain association:  Peak</vt:lpstr>
      <vt:lpstr>Terrain association:  Peak</vt:lpstr>
      <vt:lpstr>Terrain association:  Cliff</vt:lpstr>
      <vt:lpstr>Terrain association</vt:lpstr>
      <vt:lpstr>Terrain association:  Test Yourself</vt:lpstr>
      <vt:lpstr>Terrain association:  Test Yourself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Terrain association</dc:title>
  <dc:creator>Mike Kretzler</dc:creator>
  <cp:lastModifiedBy>TBAMooney</cp:lastModifiedBy>
  <cp:revision>12</cp:revision>
  <cp:lastPrinted>2018-04-19T05:23:24Z</cp:lastPrinted>
  <dcterms:created xsi:type="dcterms:W3CDTF">2014-03-25T04:12:12Z</dcterms:created>
  <dcterms:modified xsi:type="dcterms:W3CDTF">2018-04-19T05:37:19Z</dcterms:modified>
</cp:coreProperties>
</file>